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19.12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50" r:id="rId2"/>
    <p:sldMasterId id="2147483652" r:id="rId3"/>
    <p:sldMasterId id="2147483654" r:id="rId4"/>
    <p:sldMasterId id="2147483656" r:id="rId5"/>
    <p:sldMasterId id="2147483658" r:id="rId6"/>
    <p:sldMasterId id="2147483660" r:id="rId7"/>
    <p:sldMasterId id="2147483662" r:id="rId8"/>
    <p:sldMasterId id="2147483664" r:id="rId9"/>
    <p:sldMasterId id="2147483672" r:id="rId10"/>
    <p:sldMasterId id="2147483674" r:id="rId11"/>
  </p:sldMasterIdLst>
  <p:sldIdLst>
    <p:sldId id="256" r:id="rId12"/>
    <p:sldId id="257" r:id="rId13"/>
    <p:sldId id="258" r:id="rId14"/>
    <p:sldId id="259" r:id="rId15"/>
    <p:sldId id="260" r:id="rId16"/>
    <p:sldId id="261" r:id="rId17"/>
    <p:sldId id="262" r:id="rId18"/>
    <p:sldId id="263" r:id="rId19"/>
    <p:sldId id="264" r:id="rId20"/>
    <p:sldId id="265" r:id="rId21"/>
    <p:sldId id="266" r:id="rId22"/>
    <p:sldId id="267" r:id="rId23"/>
    <p:sldId id="268" r:id="rId24"/>
    <p:sldId id="269" r:id="rId25"/>
    <p:sldId id="270" r:id="rId26"/>
    <p:sldId id="271" r:id="rId27"/>
    <p:sldId id="272" r:id="rId28"/>
    <p:sldId id="273" r:id="rId29"/>
    <p:sldId id="274" r:id="rId30"/>
    <p:sldId id="275" r:id="rId31"/>
    <p:sldId id="276" r:id="rId32"/>
    <p:sldId id="277" r:id="rId33"/>
    <p:sldId id="278" r:id="rId34"/>
  </p:sldIdLst>
  <p:sldSz cx="9144000" cy="6858000"/>
  <p:notesSz cx="7559675" cy="10691813"/>
  <p:custDataLst>
    <p:tags r:id="rId35"/>
  </p:custDataLst>
  <p:defaultTextStyle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000"/>
    <p:restoredTop sz="0"/>
  </p:normalViewPr>
  <p:slideViewPr>
    <p:cSldViewPr>
      <p:cViewPr>
        <p:scale>
          <a:sx n="73" d="100"/>
          <a:sy n="73" d="100"/>
        </p:scale>
        <p:origin x="0" y="0"/>
      </p:cViewPr>
    </p:cSldViewPr>
  </p:slideViewPr>
  <p:notesViewPr>
    <p:cSldViewPr>
      <p:cViewPr>
        <p:scale>
          <a:sx n="1" d="100"/>
          <a:sy n="1" d="100"/>
        </p:scale>
        <p:origin x="0" y="0"/>
      </p:cViewPr>
    </p:cSldViewPr>
  </p:notesViewPr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Master" Target="slideMasters/slideMaster10.xml" /><Relationship Id="rId11" Type="http://schemas.openxmlformats.org/officeDocument/2006/relationships/slideMaster" Target="slideMasters/slideMaster11.xml" /><Relationship Id="rId12" Type="http://schemas.openxmlformats.org/officeDocument/2006/relationships/slide" Target="slides/slide1.xml" /><Relationship Id="rId13" Type="http://schemas.openxmlformats.org/officeDocument/2006/relationships/slide" Target="slides/slide2.xml" /><Relationship Id="rId14" Type="http://schemas.openxmlformats.org/officeDocument/2006/relationships/slide" Target="slides/slide3.xml" /><Relationship Id="rId15" Type="http://schemas.openxmlformats.org/officeDocument/2006/relationships/slide" Target="slides/slide4.xml" /><Relationship Id="rId16" Type="http://schemas.openxmlformats.org/officeDocument/2006/relationships/slide" Target="slides/slide5.xml" /><Relationship Id="rId17" Type="http://schemas.openxmlformats.org/officeDocument/2006/relationships/slide" Target="slides/slide6.xml" /><Relationship Id="rId18" Type="http://schemas.openxmlformats.org/officeDocument/2006/relationships/slide" Target="slides/slide7.xml" /><Relationship Id="rId19" Type="http://schemas.openxmlformats.org/officeDocument/2006/relationships/slide" Target="slides/slide8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9.xml" /><Relationship Id="rId21" Type="http://schemas.openxmlformats.org/officeDocument/2006/relationships/slide" Target="slides/slide10.xml" /><Relationship Id="rId22" Type="http://schemas.openxmlformats.org/officeDocument/2006/relationships/slide" Target="slides/slide11.xml" /><Relationship Id="rId23" Type="http://schemas.openxmlformats.org/officeDocument/2006/relationships/slide" Target="slides/slide12.xml" /><Relationship Id="rId24" Type="http://schemas.openxmlformats.org/officeDocument/2006/relationships/slide" Target="slides/slide13.xml" /><Relationship Id="rId25" Type="http://schemas.openxmlformats.org/officeDocument/2006/relationships/slide" Target="slides/slide14.xml" /><Relationship Id="rId26" Type="http://schemas.openxmlformats.org/officeDocument/2006/relationships/slide" Target="slides/slide15.xml" /><Relationship Id="rId27" Type="http://schemas.openxmlformats.org/officeDocument/2006/relationships/slide" Target="slides/slide16.xml" /><Relationship Id="rId28" Type="http://schemas.openxmlformats.org/officeDocument/2006/relationships/slide" Target="slides/slide17.xml" /><Relationship Id="rId29" Type="http://schemas.openxmlformats.org/officeDocument/2006/relationships/slide" Target="slides/slide18.xml" /><Relationship Id="rId3" Type="http://schemas.openxmlformats.org/officeDocument/2006/relationships/slideMaster" Target="slideMasters/slideMaster3.xml" /><Relationship Id="rId30" Type="http://schemas.openxmlformats.org/officeDocument/2006/relationships/slide" Target="slides/slide19.xml" /><Relationship Id="rId31" Type="http://schemas.openxmlformats.org/officeDocument/2006/relationships/slide" Target="slides/slide20.xml" /><Relationship Id="rId32" Type="http://schemas.openxmlformats.org/officeDocument/2006/relationships/slide" Target="slides/slide21.xml" /><Relationship Id="rId33" Type="http://schemas.openxmlformats.org/officeDocument/2006/relationships/slide" Target="slides/slide22.xml" /><Relationship Id="rId34" Type="http://schemas.openxmlformats.org/officeDocument/2006/relationships/slide" Target="slides/slide23.xml" /><Relationship Id="rId35" Type="http://schemas.openxmlformats.org/officeDocument/2006/relationships/tags" Target="tags/tag1.xml" /><Relationship Id="rId36" Type="http://schemas.openxmlformats.org/officeDocument/2006/relationships/presProps" Target="presProps.xml" /><Relationship Id="rId37" Type="http://schemas.openxmlformats.org/officeDocument/2006/relationships/viewProps" Target="viewProps.xml" /><Relationship Id="rId38" Type="http://schemas.openxmlformats.org/officeDocument/2006/relationships/theme" Target="theme/theme1.xml" /><Relationship Id="rId39" Type="http://schemas.openxmlformats.org/officeDocument/2006/relationships/tableStyles" Target="tableStyles.xml" /><Relationship Id="rId4" Type="http://schemas.openxmlformats.org/officeDocument/2006/relationships/slideMaster" Target="slideMasters/slideMaster4.xml" /><Relationship Id="rId5" Type="http://schemas.openxmlformats.org/officeDocument/2006/relationships/slideMaster" Target="slideMasters/slideMaster5.xml" /><Relationship Id="rId6" Type="http://schemas.openxmlformats.org/officeDocument/2006/relationships/slideMaster" Target="slideMasters/slideMaster6.xml" /><Relationship Id="rId7" Type="http://schemas.openxmlformats.org/officeDocument/2006/relationships/slideMaster" Target="slideMasters/slideMaster7.xml" /><Relationship Id="rId8" Type="http://schemas.openxmlformats.org/officeDocument/2006/relationships/slideMaster" Target="slideMasters/slideMaster8.xml" /><Relationship Id="rId9" Type="http://schemas.openxmlformats.org/officeDocument/2006/relationships/slideMaster" Target="slideMasters/slideMaster9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9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PlaceHolder 1"/>
          <p:cNvSpPr>
            <a:spLocks noGrp="1"/>
          </p:cNvSpPr>
          <p:nvPr>
            <p:ph type="ftr" idx="26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27"/>
          </p:nvPr>
        </p:nvSpPr>
        <p:spPr/>
        <p:txBody>
          <a:bodyPr/>
          <a:lstStyle/>
          <a:p>
            <a:fld id="{01C400D8-27E7-4CF9-A356-1568DC2C66E2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25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1.xml" /></Relationships>
</file>

<file path=ppt/slideMasters/_rels/slideMaster10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10.xml" /></Relationships>
</file>

<file path=ppt/slideMasters/_rels/slideMaster1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11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slideMasters/_rels/slideMaster4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4.xml" /></Relationships>
</file>

<file path=ppt/slideMasters/_rels/slideMaster5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5.xml" /></Relationships>
</file>

<file path=ppt/slideMasters/_rels/slideMaster6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6.xml" /></Relationships>
</file>

<file path=ppt/slideMasters/_rels/slideMaster7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7.xml" /></Relationships>
</file>

<file path=ppt/slideMasters/_rels/slideMaster8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8.xml" /></Relationships>
</file>

<file path=ppt/slideMasters/_rels/slideMaster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heme" Target="../theme/theme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/>
          <a:p>
            <a:pPr indent="0" algn="ctr" defTabSz="914400">
              <a:lnSpc>
                <a:spcPct val="100000"/>
              </a:lnSpc>
              <a:buNone/>
            </a:pPr>
            <a:r>
              <a:rPr lang="ru-RU" sz="4400" b="0" u="none" strike="noStrike">
                <a:solidFill>
                  <a:schemeClr val="dk1"/>
                </a:solidFill>
                <a:uFillTx/>
                <a:latin typeface="Calibri"/>
              </a:rPr>
              <a:t>Образец заголовка</a:t>
            </a:r>
            <a:endParaRPr lang="ru-RU" sz="44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dt" idx="1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ru-RU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ru-RU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&lt;дата/время&gt;</a:t>
            </a:r>
            <a:endParaRPr lang="ru-RU" sz="12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ftr" idx="2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ru-RU" sz="1400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ru-RU" sz="1400" b="0" u="none" strike="noStrike">
                <a:solidFill>
                  <a:srgbClr val="000000"/>
                </a:solidFill>
                <a:uFillTx/>
                <a:latin typeface="Times New Roman"/>
              </a:rPr>
              <a:t>&lt;нижний колонтитул&gt;</a:t>
            </a:r>
            <a:endParaRPr lang="ru-RU" sz="14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sldNum" idx="3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ru-RU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217D858B-21AD-4D1A-8182-EC9F69564736}" type="slidenum">
              <a:rPr lang="ru-RU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&lt;номер&gt;</a:t>
            </a:fld>
            <a:endParaRPr lang="ru-RU" sz="12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transition/>
  <p:timing/>
  <p:txStyles>
    <p:titleStyle/>
    <p:bodyStyle/>
    <p:otherStyle/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457200" y="272880"/>
            <a:ext cx="3007800" cy="11617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/>
          <a:p>
            <a:pPr indent="0" defTabSz="914400">
              <a:lnSpc>
                <a:spcPct val="100000"/>
              </a:lnSpc>
              <a:buNone/>
            </a:pPr>
            <a:r>
              <a:rPr lang="ru-RU" sz="2000" b="1" u="none" strike="noStrike">
                <a:solidFill>
                  <a:schemeClr val="dk1"/>
                </a:solidFill>
                <a:uFillTx/>
                <a:latin typeface="Calibri"/>
              </a:rPr>
              <a:t>Образец заголовка</a:t>
            </a:r>
            <a:endParaRPr lang="ru-RU" sz="20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 type="body" idx="31"/>
          </p:nvPr>
        </p:nvSpPr>
        <p:spPr>
          <a:xfrm>
            <a:off x="3575160" y="272880"/>
            <a:ext cx="5111280" cy="58528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marL="343080" indent="-343080" defTabSz="91440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lang="ru-RU" sz="3200" b="0" u="none" strike="noStrike">
                <a:solidFill>
                  <a:schemeClr val="dk1"/>
                </a:solidFill>
                <a:uFillTx/>
                <a:latin typeface="Calibri"/>
              </a:rPr>
              <a:t>Образец текста</a:t>
            </a:r>
            <a:endParaRPr lang="ru-RU" sz="32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743040" lvl="1" indent="-285840" defTabSz="91440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–"/>
            </a:pPr>
            <a:r>
              <a:rPr lang="ru-RU" sz="2800" b="0" u="none" strike="noStrike">
                <a:solidFill>
                  <a:schemeClr val="dk1"/>
                </a:solidFill>
                <a:uFillTx/>
                <a:latin typeface="Calibri"/>
              </a:rPr>
              <a:t>Второй уровень</a:t>
            </a:r>
            <a:endParaRPr lang="ru-RU" sz="28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1143000" lvl="2" indent="-228600" defTabSz="9144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lang="ru-RU" sz="2400" b="0" u="none" strike="noStrike">
                <a:solidFill>
                  <a:schemeClr val="dk1"/>
                </a:solidFill>
                <a:uFillTx/>
                <a:latin typeface="Calibri"/>
              </a:rPr>
              <a:t>Третий уровень</a:t>
            </a:r>
            <a:endParaRPr lang="ru-RU" sz="24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1600200" lvl="3" indent="-228600" defTabSz="91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</a:pPr>
            <a:r>
              <a:rPr lang="ru-RU" sz="2000" b="0" u="none" strike="noStrike">
                <a:solidFill>
                  <a:schemeClr val="dk1"/>
                </a:solidFill>
                <a:uFillTx/>
                <a:latin typeface="Calibri"/>
              </a:rPr>
              <a:t>Четвертый уровень</a:t>
            </a:r>
            <a:endParaRPr lang="ru-RU" sz="20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2057400" lvl="4" indent="-228600" defTabSz="91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»"/>
            </a:pPr>
            <a:r>
              <a:rPr lang="ru-RU" sz="2000" b="0" u="none" strike="noStrike">
                <a:solidFill>
                  <a:schemeClr val="dk1"/>
                </a:solidFill>
                <a:uFillTx/>
                <a:latin typeface="Calibri"/>
              </a:rPr>
              <a:t>Пятый уровень</a:t>
            </a:r>
            <a:endParaRPr lang="ru-RU" sz="20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 type="body" idx="32"/>
          </p:nvPr>
        </p:nvSpPr>
        <p:spPr>
          <a:xfrm>
            <a:off x="457200" y="1434960"/>
            <a:ext cx="3007800" cy="469080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indent="0" defTabSz="914400">
              <a:lnSpc>
                <a:spcPct val="100000"/>
              </a:lnSpc>
              <a:spcBef>
                <a:spcPts val="281"/>
              </a:spcBef>
              <a:buNone/>
              <a:tabLst>
                <a:tab pos="0"/>
              </a:tabLst>
            </a:pPr>
            <a:r>
              <a:rPr lang="ru-RU" sz="1400" b="0" u="none" strike="noStrike">
                <a:solidFill>
                  <a:schemeClr val="dk1"/>
                </a:solidFill>
                <a:uFillTx/>
                <a:latin typeface="Calibri"/>
              </a:rPr>
              <a:t>Образец текста</a:t>
            </a:r>
            <a:endParaRPr lang="ru-RU" sz="14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 type="dt" idx="28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ru-RU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ru-RU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&lt;дата/время&gt;</a:t>
            </a:r>
            <a:endParaRPr lang="ru-RU" sz="12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67" name="PlaceHolder 5"/>
          <p:cNvSpPr>
            <a:spLocks noGrp="1"/>
          </p:cNvSpPr>
          <p:nvPr>
            <p:ph type="ftr" idx="29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ru-RU" sz="1400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ru-RU" sz="1400" b="0" u="none" strike="noStrike">
                <a:solidFill>
                  <a:srgbClr val="000000"/>
                </a:solidFill>
                <a:uFillTx/>
                <a:latin typeface="Times New Roman"/>
              </a:rPr>
              <a:t>&lt;нижний колонтитул&gt;</a:t>
            </a:r>
            <a:endParaRPr lang="ru-RU" sz="14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68" name="PlaceHolder 6"/>
          <p:cNvSpPr>
            <a:spLocks noGrp="1"/>
          </p:cNvSpPr>
          <p:nvPr>
            <p:ph type="sldNum" idx="30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ru-RU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CC0424CD-70AD-4267-953D-009A1D3E737A}" type="slidenum">
              <a:rPr lang="ru-RU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&lt;номер&gt;</a:t>
            </a:fld>
            <a:endParaRPr lang="ru-RU" sz="12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transition/>
  <p:timing/>
  <p:txStyles>
    <p:titleStyle/>
    <p:bodyStyle/>
    <p:otherStyle/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1792440" y="4800600"/>
            <a:ext cx="5486040" cy="5662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/>
          <a:p>
            <a:pPr indent="0" defTabSz="914400">
              <a:lnSpc>
                <a:spcPct val="100000"/>
              </a:lnSpc>
              <a:buNone/>
            </a:pPr>
            <a:r>
              <a:rPr lang="ru-RU" sz="2000" b="1" u="none" strike="noStrike">
                <a:solidFill>
                  <a:schemeClr val="dk1"/>
                </a:solidFill>
                <a:uFillTx/>
                <a:latin typeface="Calibri"/>
              </a:rPr>
              <a:t>Образец заголовка</a:t>
            </a:r>
            <a:endParaRPr lang="ru-RU" sz="20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70" name="PlaceHolder 2"/>
          <p:cNvSpPr>
            <a:spLocks noGrp="1"/>
          </p:cNvSpPr>
          <p:nvPr>
            <p:ph type="body" idx="34"/>
          </p:nvPr>
        </p:nvSpPr>
        <p:spPr>
          <a:xfrm>
            <a:off x="1792440" y="612720"/>
            <a:ext cx="5486040" cy="41144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u="none" strike="noStrike">
                <a:solidFill>
                  <a:schemeClr val="dk1"/>
                </a:solidFill>
                <a:uFillTx/>
                <a:latin typeface="Calibri"/>
              </a:rPr>
              <a:t>Для правки структуры щёлкните мышью</a:t>
            </a:r>
            <a:endParaRPr lang="ru-RU" sz="32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3200" b="0" u="none" strike="noStrike">
                <a:solidFill>
                  <a:schemeClr val="dk1"/>
                </a:solidFill>
                <a:uFillTx/>
                <a:latin typeface="Calibri"/>
              </a:rPr>
              <a:t>Второй уровень структуры</a:t>
            </a:r>
            <a:endParaRPr lang="ru-RU" sz="32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u="none" strike="noStrike">
                <a:solidFill>
                  <a:schemeClr val="dk1"/>
                </a:solidFill>
                <a:uFillTx/>
                <a:latin typeface="Calibri"/>
              </a:rPr>
              <a:t>Третий уровень структуры</a:t>
            </a:r>
            <a:endParaRPr lang="ru-RU" sz="32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3200" b="0" u="none" strike="noStrike">
                <a:solidFill>
                  <a:schemeClr val="dk1"/>
                </a:solidFill>
                <a:uFillTx/>
                <a:latin typeface="Calibri"/>
              </a:rPr>
              <a:t>Четвёртый уровень структуры</a:t>
            </a:r>
            <a:endParaRPr lang="ru-RU" sz="32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u="none" strike="noStrike">
                <a:solidFill>
                  <a:schemeClr val="dk1"/>
                </a:solidFill>
                <a:uFillTx/>
                <a:latin typeface="Calibri"/>
              </a:rPr>
              <a:t>Пятый уровень структуры</a:t>
            </a:r>
            <a:endParaRPr lang="ru-RU" sz="32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u="none" strike="noStrike">
                <a:solidFill>
                  <a:schemeClr val="dk1"/>
                </a:solidFill>
                <a:uFillTx/>
                <a:latin typeface="Calibri"/>
              </a:rPr>
              <a:t>Шестой уровень структуры</a:t>
            </a:r>
            <a:endParaRPr lang="ru-RU" sz="32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u="none" strike="noStrike">
                <a:solidFill>
                  <a:schemeClr val="dk1"/>
                </a:solidFill>
                <a:uFillTx/>
                <a:latin typeface="Calibri"/>
              </a:rPr>
              <a:t>Седьмой уровень структуры</a:t>
            </a:r>
            <a:endParaRPr lang="ru-RU" sz="32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71" name="PlaceHolder 3"/>
          <p:cNvSpPr>
            <a:spLocks noGrp="1"/>
          </p:cNvSpPr>
          <p:nvPr>
            <p:ph type="body" idx="35"/>
          </p:nvPr>
        </p:nvSpPr>
        <p:spPr>
          <a:xfrm>
            <a:off x="1792440" y="5367240"/>
            <a:ext cx="5486040" cy="80460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indent="0" defTabSz="914400">
              <a:lnSpc>
                <a:spcPct val="100000"/>
              </a:lnSpc>
              <a:spcBef>
                <a:spcPts val="281"/>
              </a:spcBef>
              <a:buNone/>
              <a:tabLst>
                <a:tab pos="0"/>
              </a:tabLst>
            </a:pPr>
            <a:r>
              <a:rPr lang="ru-RU" sz="1400" b="0" u="none" strike="noStrike">
                <a:solidFill>
                  <a:schemeClr val="dk1"/>
                </a:solidFill>
                <a:uFillTx/>
                <a:latin typeface="Calibri"/>
              </a:rPr>
              <a:t>Образец текста</a:t>
            </a:r>
            <a:endParaRPr lang="ru-RU" sz="14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72" name="PlaceHolder 4"/>
          <p:cNvSpPr>
            <a:spLocks noGrp="1"/>
          </p:cNvSpPr>
          <p:nvPr>
            <p:ph type="dt" idx="31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ru-RU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ru-RU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&lt;дата/время&gt;</a:t>
            </a:r>
            <a:endParaRPr lang="ru-RU" sz="12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73" name="PlaceHolder 5"/>
          <p:cNvSpPr>
            <a:spLocks noGrp="1"/>
          </p:cNvSpPr>
          <p:nvPr>
            <p:ph type="ftr" idx="32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ru-RU" sz="1400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ru-RU" sz="1400" b="0" u="none" strike="noStrike">
                <a:solidFill>
                  <a:srgbClr val="000000"/>
                </a:solidFill>
                <a:uFillTx/>
                <a:latin typeface="Times New Roman"/>
              </a:rPr>
              <a:t>&lt;нижний колонтитул&gt;</a:t>
            </a:r>
            <a:endParaRPr lang="ru-RU" sz="14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74" name="PlaceHolder 6"/>
          <p:cNvSpPr>
            <a:spLocks noGrp="1"/>
          </p:cNvSpPr>
          <p:nvPr>
            <p:ph type="sldNum" idx="33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ru-RU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9B8125C5-3647-4CA6-A07A-7B9336EE37C3}" type="slidenum">
              <a:rPr lang="ru-RU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&lt;номер&gt;</a:t>
            </a:fld>
            <a:endParaRPr lang="ru-RU" sz="12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transition/>
  <p:timing/>
  <p:txStyles>
    <p:titleStyle/>
    <p:bodyStyle/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/>
          <a:p>
            <a:pPr indent="0" algn="ctr" defTabSz="914400">
              <a:lnSpc>
                <a:spcPct val="100000"/>
              </a:lnSpc>
              <a:buNone/>
            </a:pPr>
            <a:r>
              <a:rPr lang="ru-RU" sz="4400" b="0" u="none" strike="noStrike">
                <a:solidFill>
                  <a:schemeClr val="dk1"/>
                </a:solidFill>
                <a:uFillTx/>
                <a:latin typeface="Calibri"/>
              </a:rPr>
              <a:t>Образец заголовка</a:t>
            </a:r>
            <a:endParaRPr lang="ru-RU" sz="44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 idx="7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 w="0">
            <a:noFill/>
          </a:ln>
        </p:spPr>
        <p:txBody>
          <a:bodyPr vert="eaVert" lIns="91440" tIns="45720" rIns="91440" bIns="45720" anchor="t">
            <a:noAutofit/>
          </a:bodyPr>
          <a:lstStyle/>
          <a:p>
            <a:pPr marL="343080" indent="-343080" defTabSz="91440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lang="ru-RU" sz="3200" b="0" u="none" strike="noStrike">
                <a:solidFill>
                  <a:schemeClr val="dk1"/>
                </a:solidFill>
                <a:uFillTx/>
                <a:latin typeface="Calibri"/>
              </a:rPr>
              <a:t>Образец текста</a:t>
            </a:r>
            <a:endParaRPr lang="ru-RU" sz="32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743040" lvl="1" indent="-285840" defTabSz="91440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–"/>
            </a:pPr>
            <a:r>
              <a:rPr lang="ru-RU" sz="2800" b="0" u="none" strike="noStrike">
                <a:solidFill>
                  <a:schemeClr val="dk1"/>
                </a:solidFill>
                <a:uFillTx/>
                <a:latin typeface="Calibri"/>
              </a:rPr>
              <a:t>Второй уровень</a:t>
            </a:r>
            <a:endParaRPr lang="ru-RU" sz="28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1143000" lvl="2" indent="-228600" defTabSz="9144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lang="ru-RU" sz="2400" b="0" u="none" strike="noStrike">
                <a:solidFill>
                  <a:schemeClr val="dk1"/>
                </a:solidFill>
                <a:uFillTx/>
                <a:latin typeface="Calibri"/>
              </a:rPr>
              <a:t>Третий уровень</a:t>
            </a:r>
            <a:endParaRPr lang="ru-RU" sz="24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1600200" lvl="3" indent="-228600" defTabSz="91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</a:pPr>
            <a:r>
              <a:rPr lang="ru-RU" sz="2000" b="0" u="none" strike="noStrike">
                <a:solidFill>
                  <a:schemeClr val="dk1"/>
                </a:solidFill>
                <a:uFillTx/>
                <a:latin typeface="Calibri"/>
              </a:rPr>
              <a:t>Четвертый уровень</a:t>
            </a:r>
            <a:endParaRPr lang="ru-RU" sz="20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2057400" lvl="4" indent="-228600" defTabSz="91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»"/>
            </a:pPr>
            <a:r>
              <a:rPr lang="ru-RU" sz="2000" b="0" u="none" strike="noStrike">
                <a:solidFill>
                  <a:schemeClr val="dk1"/>
                </a:solidFill>
                <a:uFillTx/>
                <a:latin typeface="Calibri"/>
              </a:rPr>
              <a:t>Пятый уровень</a:t>
            </a:r>
            <a:endParaRPr lang="ru-RU" sz="20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dt" idx="4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ru-RU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ru-RU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 </a:t>
            </a:r>
            <a:endParaRPr lang="ru-RU" sz="12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9" name="PlaceHolder 4"/>
          <p:cNvSpPr>
            <a:spLocks noGrp="1"/>
          </p:cNvSpPr>
          <p:nvPr>
            <p:ph type="ftr" idx="5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ru-RU" sz="1400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ru-RU" sz="1400" b="0" u="none" strike="noStrik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lang="ru-RU" sz="14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0" name="PlaceHolder 5"/>
          <p:cNvSpPr>
            <a:spLocks noGrp="1"/>
          </p:cNvSpPr>
          <p:nvPr>
            <p:ph type="sldNum" idx="6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ru-RU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2A0293A0-DFC0-460E-A52B-B6D28F3AE729}" type="slidenum">
              <a:rPr lang="ru-RU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&lt;номер&gt;</a:t>
            </a:fld>
            <a:endParaRPr lang="ru-RU" sz="12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transition/>
  <p:timing/>
  <p:txStyles>
    <p:titleStyle/>
    <p:bodyStyle/>
    <p:otherStyle/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6629400" y="274680"/>
            <a:ext cx="2057040" cy="5851080"/>
          </a:xfrm>
          <a:prstGeom prst="rect">
            <a:avLst/>
          </a:prstGeom>
          <a:noFill/>
          <a:ln w="0">
            <a:noFill/>
          </a:ln>
        </p:spPr>
        <p:txBody>
          <a:bodyPr vert="eaVert" lIns="91440" tIns="45720" rIns="91440" bIns="45720" anchor="ctr">
            <a:noAutofit/>
          </a:bodyPr>
          <a:lstStyle/>
          <a:p>
            <a:pPr indent="0" algn="ctr" defTabSz="914400">
              <a:lnSpc>
                <a:spcPct val="100000"/>
              </a:lnSpc>
              <a:buNone/>
            </a:pPr>
            <a:r>
              <a:rPr lang="ru-RU" sz="4400" b="0" u="none" strike="noStrike">
                <a:solidFill>
                  <a:schemeClr val="dk1"/>
                </a:solidFill>
                <a:uFillTx/>
                <a:latin typeface="Calibri"/>
              </a:rPr>
              <a:t>Образец заголовка</a:t>
            </a:r>
            <a:endParaRPr lang="ru-RU" sz="44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 idx="10"/>
          </p:nvPr>
        </p:nvSpPr>
        <p:spPr>
          <a:xfrm>
            <a:off x="457200" y="274680"/>
            <a:ext cx="6019560" cy="5851080"/>
          </a:xfrm>
          <a:prstGeom prst="rect">
            <a:avLst/>
          </a:prstGeom>
          <a:noFill/>
          <a:ln w="0">
            <a:noFill/>
          </a:ln>
        </p:spPr>
        <p:txBody>
          <a:bodyPr vert="eaVert" lIns="91440" tIns="45720" rIns="91440" bIns="45720" anchor="t">
            <a:noAutofit/>
          </a:bodyPr>
          <a:lstStyle/>
          <a:p>
            <a:pPr marL="343080" indent="-343080" defTabSz="91440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lang="ru-RU" sz="3200" b="0" u="none" strike="noStrike">
                <a:solidFill>
                  <a:schemeClr val="dk1"/>
                </a:solidFill>
                <a:uFillTx/>
                <a:latin typeface="Calibri"/>
              </a:rPr>
              <a:t>Образец текста</a:t>
            </a:r>
            <a:endParaRPr lang="ru-RU" sz="32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743040" lvl="1" indent="-285840" defTabSz="91440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–"/>
            </a:pPr>
            <a:r>
              <a:rPr lang="ru-RU" sz="2800" b="0" u="none" strike="noStrike">
                <a:solidFill>
                  <a:schemeClr val="dk1"/>
                </a:solidFill>
                <a:uFillTx/>
                <a:latin typeface="Calibri"/>
              </a:rPr>
              <a:t>Второй уровень</a:t>
            </a:r>
            <a:endParaRPr lang="ru-RU" sz="28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1143000" lvl="2" indent="-228600" defTabSz="9144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lang="ru-RU" sz="2400" b="0" u="none" strike="noStrike">
                <a:solidFill>
                  <a:schemeClr val="dk1"/>
                </a:solidFill>
                <a:uFillTx/>
                <a:latin typeface="Calibri"/>
              </a:rPr>
              <a:t>Третий уровень</a:t>
            </a:r>
            <a:endParaRPr lang="ru-RU" sz="24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1600200" lvl="3" indent="-228600" defTabSz="91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</a:pPr>
            <a:r>
              <a:rPr lang="ru-RU" sz="2000" b="0" u="none" strike="noStrike">
                <a:solidFill>
                  <a:schemeClr val="dk1"/>
                </a:solidFill>
                <a:uFillTx/>
                <a:latin typeface="Calibri"/>
              </a:rPr>
              <a:t>Четвертый уровень</a:t>
            </a:r>
            <a:endParaRPr lang="ru-RU" sz="20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2057400" lvl="4" indent="-228600" defTabSz="91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»"/>
            </a:pPr>
            <a:r>
              <a:rPr lang="ru-RU" sz="2000" b="0" u="none" strike="noStrike">
                <a:solidFill>
                  <a:schemeClr val="dk1"/>
                </a:solidFill>
                <a:uFillTx/>
                <a:latin typeface="Calibri"/>
              </a:rPr>
              <a:t>Пятый уровень</a:t>
            </a:r>
            <a:endParaRPr lang="ru-RU" sz="20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dt" idx="7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ru-RU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ru-RU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&lt;дата/время&gt;</a:t>
            </a:r>
            <a:endParaRPr lang="ru-RU" sz="12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ftr" idx="8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ru-RU" sz="1400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ru-RU" sz="1400" b="0" u="none" strike="noStrike">
                <a:solidFill>
                  <a:srgbClr val="000000"/>
                </a:solidFill>
                <a:uFillTx/>
                <a:latin typeface="Times New Roman"/>
              </a:rPr>
              <a:t>&lt;нижний колонтитул&gt;</a:t>
            </a:r>
            <a:endParaRPr lang="ru-RU" sz="14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5" name="PlaceHolder 5"/>
          <p:cNvSpPr>
            <a:spLocks noGrp="1"/>
          </p:cNvSpPr>
          <p:nvPr>
            <p:ph type="sldNum" idx="9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ru-RU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C4FE0CF2-5C12-4ED6-A2F5-BE6461EAA1AB}" type="slidenum">
              <a:rPr lang="ru-RU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&lt;номер&gt;</a:t>
            </a:fld>
            <a:endParaRPr lang="ru-RU" sz="12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transition/>
  <p:timing/>
  <p:txStyles>
    <p:titleStyle/>
    <p:bodyStyle/>
    <p:otherStyle/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/>
          <a:p>
            <a:pPr indent="0" algn="ctr" defTabSz="914400">
              <a:lnSpc>
                <a:spcPct val="100000"/>
              </a:lnSpc>
              <a:buNone/>
            </a:pPr>
            <a:r>
              <a:rPr lang="ru-RU" sz="4400" b="0" u="none" strike="noStrike">
                <a:solidFill>
                  <a:schemeClr val="dk1"/>
                </a:solidFill>
                <a:uFillTx/>
                <a:latin typeface="Calibri"/>
              </a:rPr>
              <a:t>Образец заголовка</a:t>
            </a:r>
            <a:endParaRPr lang="ru-RU" sz="44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 type="body" idx="13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marL="343080" indent="-343080" defTabSz="91440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lang="ru-RU" sz="3200" b="0" u="none" strike="noStrike">
                <a:solidFill>
                  <a:schemeClr val="dk1"/>
                </a:solidFill>
                <a:uFillTx/>
                <a:latin typeface="Calibri"/>
              </a:rPr>
              <a:t>Образец текста</a:t>
            </a:r>
            <a:endParaRPr lang="ru-RU" sz="32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743040" lvl="1" indent="-285840" defTabSz="91440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–"/>
            </a:pPr>
            <a:r>
              <a:rPr lang="ru-RU" sz="2800" b="0" u="none" strike="noStrike">
                <a:solidFill>
                  <a:schemeClr val="dk1"/>
                </a:solidFill>
                <a:uFillTx/>
                <a:latin typeface="Calibri"/>
              </a:rPr>
              <a:t>Второй уровень</a:t>
            </a:r>
            <a:endParaRPr lang="ru-RU" sz="28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1143000" lvl="2" indent="-228600" defTabSz="9144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lang="ru-RU" sz="2400" b="0" u="none" strike="noStrike">
                <a:solidFill>
                  <a:schemeClr val="dk1"/>
                </a:solidFill>
                <a:uFillTx/>
                <a:latin typeface="Calibri"/>
              </a:rPr>
              <a:t>Третий уровень</a:t>
            </a:r>
            <a:endParaRPr lang="ru-RU" sz="24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1600200" lvl="3" indent="-228600" defTabSz="91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</a:pPr>
            <a:r>
              <a:rPr lang="ru-RU" sz="2000" b="0" u="none" strike="noStrike">
                <a:solidFill>
                  <a:schemeClr val="dk1"/>
                </a:solidFill>
                <a:uFillTx/>
                <a:latin typeface="Calibri"/>
              </a:rPr>
              <a:t>Четвертый уровень</a:t>
            </a:r>
            <a:endParaRPr lang="ru-RU" sz="20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2057400" lvl="4" indent="-228600" defTabSz="91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»"/>
            </a:pPr>
            <a:r>
              <a:rPr lang="ru-RU" sz="2000" b="0" u="none" strike="noStrike">
                <a:solidFill>
                  <a:schemeClr val="dk1"/>
                </a:solidFill>
                <a:uFillTx/>
                <a:latin typeface="Calibri"/>
              </a:rPr>
              <a:t>Пятый уровень</a:t>
            </a:r>
            <a:endParaRPr lang="ru-RU" sz="20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 type="dt" idx="10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ru-RU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ru-RU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&lt;дата/время&gt;</a:t>
            </a:r>
            <a:endParaRPr lang="ru-RU" sz="12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 type="ftr" idx="11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ru-RU" sz="1400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ru-RU" sz="1400" b="0" u="none" strike="noStrike">
                <a:solidFill>
                  <a:srgbClr val="000000"/>
                </a:solidFill>
                <a:uFillTx/>
                <a:latin typeface="Times New Roman"/>
              </a:rPr>
              <a:t>&lt;нижний колонтитул&gt;</a:t>
            </a:r>
            <a:endParaRPr lang="ru-RU" sz="14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20" name="PlaceHolder 5"/>
          <p:cNvSpPr>
            <a:spLocks noGrp="1"/>
          </p:cNvSpPr>
          <p:nvPr>
            <p:ph type="sldNum" idx="12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ru-RU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56D7E775-9D54-4827-9F53-06618918A560}" type="slidenum">
              <a:rPr lang="ru-RU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&lt;номер&gt;</a:t>
            </a:fld>
            <a:endParaRPr lang="ru-RU" sz="12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transition/>
  <p:timing/>
  <p:txStyles>
    <p:titleStyle/>
    <p:bodyStyle/>
    <p:otherStyle/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722160" y="4406760"/>
            <a:ext cx="7772040" cy="13618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indent="0" defTabSz="914400">
              <a:lnSpc>
                <a:spcPct val="100000"/>
              </a:lnSpc>
              <a:buNone/>
            </a:pPr>
            <a:r>
              <a:rPr lang="ru-RU" sz="4000" b="1" u="none" strike="noStrike" cap="all">
                <a:solidFill>
                  <a:schemeClr val="dk1"/>
                </a:solidFill>
                <a:uFillTx/>
                <a:latin typeface="Calibri"/>
              </a:rPr>
              <a:t>Образец заголовка</a:t>
            </a:r>
            <a:endParaRPr lang="ru-RU" sz="40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 idx="16"/>
          </p:nvPr>
        </p:nvSpPr>
        <p:spPr>
          <a:xfrm>
            <a:off x="722160" y="2906640"/>
            <a:ext cx="7772040" cy="14997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/>
          <a:p>
            <a:pPr indent="0" defTabSz="914400">
              <a:lnSpc>
                <a:spcPct val="100000"/>
              </a:lnSpc>
              <a:spcBef>
                <a:spcPts val="400"/>
              </a:spcBef>
              <a:buNone/>
              <a:tabLst>
                <a:tab pos="0"/>
              </a:tabLst>
            </a:pPr>
            <a:r>
              <a:rPr lang="ru-RU" sz="20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Образец текста</a:t>
            </a:r>
            <a:endParaRPr lang="ru-RU" sz="20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dt" idx="13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ru-RU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ru-RU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&lt;дата/время&gt;</a:t>
            </a:r>
            <a:endParaRPr lang="ru-RU" sz="12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26" name="PlaceHolder 4"/>
          <p:cNvSpPr>
            <a:spLocks noGrp="1"/>
          </p:cNvSpPr>
          <p:nvPr>
            <p:ph type="ftr" idx="14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ru-RU" sz="1400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ru-RU" sz="1400" b="0" u="none" strike="noStrike">
                <a:solidFill>
                  <a:srgbClr val="000000"/>
                </a:solidFill>
                <a:uFillTx/>
                <a:latin typeface="Times New Roman"/>
              </a:rPr>
              <a:t>&lt;нижний колонтитул&gt;</a:t>
            </a:r>
            <a:endParaRPr lang="ru-RU" sz="14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27" name="PlaceHolder 5"/>
          <p:cNvSpPr>
            <a:spLocks noGrp="1"/>
          </p:cNvSpPr>
          <p:nvPr>
            <p:ph type="sldNum" idx="15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ru-RU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E9043D97-76FB-4B01-BC10-24808B7A0123}" type="slidenum">
              <a:rPr lang="ru-RU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&lt;номер&gt;</a:t>
            </a:fld>
            <a:endParaRPr lang="ru-RU" sz="12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transition/>
  <p:timing/>
  <p:txStyles>
    <p:titleStyle/>
    <p:bodyStyle/>
    <p:otherStyle/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/>
          <a:p>
            <a:pPr indent="0" algn="ctr" defTabSz="914400">
              <a:lnSpc>
                <a:spcPct val="100000"/>
              </a:lnSpc>
              <a:buNone/>
            </a:pPr>
            <a:r>
              <a:rPr lang="ru-RU" sz="4400" b="0" u="none" strike="noStrike">
                <a:solidFill>
                  <a:schemeClr val="dk1"/>
                </a:solidFill>
                <a:uFillTx/>
                <a:latin typeface="Calibri"/>
              </a:rPr>
              <a:t>Образец заголовка</a:t>
            </a:r>
            <a:endParaRPr lang="ru-RU" sz="44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 type="body" idx="19"/>
          </p:nvPr>
        </p:nvSpPr>
        <p:spPr>
          <a:xfrm>
            <a:off x="457200" y="1600200"/>
            <a:ext cx="4038120" cy="45255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marL="343080" indent="-343080" defTabSz="91440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lang="ru-RU" sz="2800" b="0" u="none" strike="noStrike">
                <a:solidFill>
                  <a:schemeClr val="dk1"/>
                </a:solidFill>
                <a:uFillTx/>
                <a:latin typeface="Calibri"/>
              </a:rPr>
              <a:t>Образец текста</a:t>
            </a:r>
            <a:endParaRPr lang="ru-RU" sz="28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743040" lvl="1" indent="-285840" defTabSz="9144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–"/>
            </a:pPr>
            <a:r>
              <a:rPr lang="ru-RU" sz="2400" b="0" u="none" strike="noStrike">
                <a:solidFill>
                  <a:schemeClr val="dk1"/>
                </a:solidFill>
                <a:uFillTx/>
                <a:latin typeface="Calibri"/>
              </a:rPr>
              <a:t>Второй уровень</a:t>
            </a:r>
            <a:endParaRPr lang="ru-RU" sz="24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1143000" lvl="2" indent="-228600" defTabSz="91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lang="ru-RU" sz="2000" b="0" u="none" strike="noStrike">
                <a:solidFill>
                  <a:schemeClr val="dk1"/>
                </a:solidFill>
                <a:uFillTx/>
                <a:latin typeface="Calibri"/>
              </a:rPr>
              <a:t>Третий уровень</a:t>
            </a:r>
            <a:endParaRPr lang="ru-RU" sz="20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1600200" lvl="3" indent="-228600" defTabSz="9144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–"/>
            </a:pPr>
            <a:r>
              <a:rPr lang="ru-RU" sz="1800" b="0" u="none" strike="noStrike">
                <a:solidFill>
                  <a:schemeClr val="dk1"/>
                </a:solidFill>
                <a:uFillTx/>
                <a:latin typeface="Calibri"/>
              </a:rPr>
              <a:t>Четвертый уровень</a:t>
            </a:r>
            <a:endParaRPr lang="ru-RU" sz="18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2057400" lvl="4" indent="-228600" defTabSz="9144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»"/>
            </a:pPr>
            <a:r>
              <a:rPr lang="ru-RU" sz="1800" b="0" u="none" strike="noStrike">
                <a:solidFill>
                  <a:schemeClr val="dk1"/>
                </a:solidFill>
                <a:uFillTx/>
                <a:latin typeface="Calibri"/>
              </a:rPr>
              <a:t>Пятый уровень</a:t>
            </a:r>
            <a:endParaRPr lang="ru-RU" sz="18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 type="body" idx="20"/>
          </p:nvPr>
        </p:nvSpPr>
        <p:spPr>
          <a:xfrm>
            <a:off x="4648320" y="1600200"/>
            <a:ext cx="4038120" cy="45255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marL="343080" indent="-343080" defTabSz="91440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lang="ru-RU" sz="2800" b="0" u="none" strike="noStrike">
                <a:solidFill>
                  <a:schemeClr val="dk1"/>
                </a:solidFill>
                <a:uFillTx/>
                <a:latin typeface="Calibri"/>
              </a:rPr>
              <a:t>Образец текста</a:t>
            </a:r>
            <a:endParaRPr lang="ru-RU" sz="28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743040" lvl="1" indent="-285840" defTabSz="9144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–"/>
            </a:pPr>
            <a:r>
              <a:rPr lang="ru-RU" sz="2400" b="0" u="none" strike="noStrike">
                <a:solidFill>
                  <a:schemeClr val="dk1"/>
                </a:solidFill>
                <a:uFillTx/>
                <a:latin typeface="Calibri"/>
              </a:rPr>
              <a:t>Второй уровень</a:t>
            </a:r>
            <a:endParaRPr lang="ru-RU" sz="24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1143000" lvl="2" indent="-228600" defTabSz="91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lang="ru-RU" sz="2000" b="0" u="none" strike="noStrike">
                <a:solidFill>
                  <a:schemeClr val="dk1"/>
                </a:solidFill>
                <a:uFillTx/>
                <a:latin typeface="Calibri"/>
              </a:rPr>
              <a:t>Третий уровень</a:t>
            </a:r>
            <a:endParaRPr lang="ru-RU" sz="20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1600200" lvl="3" indent="-228600" defTabSz="9144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–"/>
            </a:pPr>
            <a:r>
              <a:rPr lang="ru-RU" sz="1800" b="0" u="none" strike="noStrike">
                <a:solidFill>
                  <a:schemeClr val="dk1"/>
                </a:solidFill>
                <a:uFillTx/>
                <a:latin typeface="Calibri"/>
              </a:rPr>
              <a:t>Четвертый уровень</a:t>
            </a:r>
            <a:endParaRPr lang="ru-RU" sz="18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2057400" lvl="4" indent="-228600" defTabSz="9144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»"/>
            </a:pPr>
            <a:r>
              <a:rPr lang="ru-RU" sz="1800" b="0" u="none" strike="noStrike">
                <a:solidFill>
                  <a:schemeClr val="dk1"/>
                </a:solidFill>
                <a:uFillTx/>
                <a:latin typeface="Calibri"/>
              </a:rPr>
              <a:t>Пятый уровень</a:t>
            </a:r>
            <a:endParaRPr lang="ru-RU" sz="18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31" name="PlaceHolder 4"/>
          <p:cNvSpPr>
            <a:spLocks noGrp="1"/>
          </p:cNvSpPr>
          <p:nvPr>
            <p:ph type="dt" idx="16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ru-RU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ru-RU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&lt;дата/время&gt;</a:t>
            </a:r>
            <a:endParaRPr lang="ru-RU" sz="12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32" name="PlaceHolder 5"/>
          <p:cNvSpPr>
            <a:spLocks noGrp="1"/>
          </p:cNvSpPr>
          <p:nvPr>
            <p:ph type="ftr" idx="17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ru-RU" sz="1400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ru-RU" sz="1400" b="0" u="none" strike="noStrike">
                <a:solidFill>
                  <a:srgbClr val="000000"/>
                </a:solidFill>
                <a:uFillTx/>
                <a:latin typeface="Times New Roman"/>
              </a:rPr>
              <a:t>&lt;нижний колонтитул&gt;</a:t>
            </a:r>
            <a:endParaRPr lang="ru-RU" sz="14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33" name="PlaceHolder 6"/>
          <p:cNvSpPr>
            <a:spLocks noGrp="1"/>
          </p:cNvSpPr>
          <p:nvPr>
            <p:ph type="sldNum" idx="18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ru-RU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2D47FFCE-EF17-48EA-99FE-35746768DC67}" type="slidenum">
              <a:rPr lang="ru-RU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&lt;номер&gt;</a:t>
            </a:fld>
            <a:endParaRPr lang="ru-RU" sz="12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transition/>
  <p:timing/>
  <p:txStyles>
    <p:titleStyle/>
    <p:bodyStyle/>
    <p:otherStyle/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/>
          <a:p>
            <a:pPr indent="0" algn="ctr" defTabSz="914400">
              <a:lnSpc>
                <a:spcPct val="100000"/>
              </a:lnSpc>
              <a:buNone/>
            </a:pPr>
            <a:r>
              <a:rPr lang="ru-RU" sz="4400" b="0" u="none" strike="noStrike">
                <a:solidFill>
                  <a:schemeClr val="dk1"/>
                </a:solidFill>
                <a:uFillTx/>
                <a:latin typeface="Calibri"/>
              </a:rPr>
              <a:t>Образец заголовка</a:t>
            </a:r>
            <a:endParaRPr lang="ru-RU" sz="44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38" name="PlaceHolder 2"/>
          <p:cNvSpPr>
            <a:spLocks noGrp="1"/>
          </p:cNvSpPr>
          <p:nvPr>
            <p:ph type="body" idx="22"/>
          </p:nvPr>
        </p:nvSpPr>
        <p:spPr>
          <a:xfrm>
            <a:off x="457200" y="1535040"/>
            <a:ext cx="4039920" cy="6393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/>
          <a:p>
            <a:pPr indent="0" defTabSz="914400">
              <a:lnSpc>
                <a:spcPct val="100000"/>
              </a:lnSpc>
              <a:spcBef>
                <a:spcPts val="479"/>
              </a:spcBef>
              <a:buNone/>
              <a:tabLst>
                <a:tab pos="0"/>
              </a:tabLst>
            </a:pPr>
            <a:r>
              <a:rPr lang="ru-RU" sz="2400" b="1" u="none" strike="noStrike">
                <a:solidFill>
                  <a:schemeClr val="dk1"/>
                </a:solidFill>
                <a:uFillTx/>
                <a:latin typeface="Calibri"/>
              </a:rPr>
              <a:t>Образец текста</a:t>
            </a:r>
            <a:endParaRPr lang="ru-RU" sz="24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39" name="PlaceHolder 3"/>
          <p:cNvSpPr>
            <a:spLocks noGrp="1"/>
          </p:cNvSpPr>
          <p:nvPr>
            <p:ph type="body" idx="23"/>
          </p:nvPr>
        </p:nvSpPr>
        <p:spPr>
          <a:xfrm>
            <a:off x="457200" y="2174760"/>
            <a:ext cx="4039920" cy="395100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marL="343080" indent="-343080" defTabSz="9144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lang="ru-RU" sz="2400" b="0" u="none" strike="noStrike">
                <a:solidFill>
                  <a:schemeClr val="dk1"/>
                </a:solidFill>
                <a:uFillTx/>
                <a:latin typeface="Calibri"/>
              </a:rPr>
              <a:t>Образец текста</a:t>
            </a:r>
            <a:endParaRPr lang="ru-RU" sz="24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743040" lvl="1" indent="-285840" defTabSz="91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</a:pPr>
            <a:r>
              <a:rPr lang="ru-RU" sz="2000" b="0" u="none" strike="noStrike">
                <a:solidFill>
                  <a:schemeClr val="dk1"/>
                </a:solidFill>
                <a:uFillTx/>
                <a:latin typeface="Calibri"/>
              </a:rPr>
              <a:t>Второй уровень</a:t>
            </a:r>
            <a:endParaRPr lang="ru-RU" sz="20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1143000" lvl="2" indent="-228600" defTabSz="9144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•"/>
            </a:pPr>
            <a:r>
              <a:rPr lang="ru-RU" sz="1800" b="0" u="none" strike="noStrike">
                <a:solidFill>
                  <a:schemeClr val="dk1"/>
                </a:solidFill>
                <a:uFillTx/>
                <a:latin typeface="Calibri"/>
              </a:rPr>
              <a:t>Третий уровень</a:t>
            </a:r>
            <a:endParaRPr lang="ru-RU" sz="18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1600200" lvl="3" indent="-228600" defTabSz="91440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Font typeface="Arial"/>
              <a:buChar char="–"/>
            </a:pPr>
            <a:r>
              <a:rPr lang="ru-RU" sz="1600" b="0" u="none" strike="noStrike">
                <a:solidFill>
                  <a:schemeClr val="dk1"/>
                </a:solidFill>
                <a:uFillTx/>
                <a:latin typeface="Calibri"/>
              </a:rPr>
              <a:t>Четвертый уровень</a:t>
            </a:r>
            <a:endParaRPr lang="ru-RU" sz="16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2057400" lvl="4" indent="-228600" defTabSz="91440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Font typeface="Arial"/>
              <a:buChar char="»"/>
            </a:pPr>
            <a:r>
              <a:rPr lang="ru-RU" sz="1600" b="0" u="none" strike="noStrike">
                <a:solidFill>
                  <a:schemeClr val="dk1"/>
                </a:solidFill>
                <a:uFillTx/>
                <a:latin typeface="Calibri"/>
              </a:rPr>
              <a:t>Пятый уровень</a:t>
            </a:r>
            <a:endParaRPr lang="ru-RU" sz="16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40" name="PlaceHolder 4"/>
          <p:cNvSpPr>
            <a:spLocks noGrp="1"/>
          </p:cNvSpPr>
          <p:nvPr>
            <p:ph type="body" idx="24"/>
          </p:nvPr>
        </p:nvSpPr>
        <p:spPr>
          <a:xfrm>
            <a:off x="4645080" y="1535040"/>
            <a:ext cx="4041360" cy="6393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/>
          <a:p>
            <a:pPr indent="0" defTabSz="914400">
              <a:lnSpc>
                <a:spcPct val="100000"/>
              </a:lnSpc>
              <a:spcBef>
                <a:spcPts val="479"/>
              </a:spcBef>
              <a:buNone/>
              <a:tabLst>
                <a:tab pos="0"/>
              </a:tabLst>
            </a:pPr>
            <a:r>
              <a:rPr lang="ru-RU" sz="2400" b="1" u="none" strike="noStrike">
                <a:solidFill>
                  <a:schemeClr val="dk1"/>
                </a:solidFill>
                <a:uFillTx/>
                <a:latin typeface="Calibri"/>
              </a:rPr>
              <a:t>Образец текста</a:t>
            </a:r>
            <a:endParaRPr lang="ru-RU" sz="24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41" name="PlaceHolder 5"/>
          <p:cNvSpPr>
            <a:spLocks noGrp="1"/>
          </p:cNvSpPr>
          <p:nvPr>
            <p:ph type="body" idx="25"/>
          </p:nvPr>
        </p:nvSpPr>
        <p:spPr>
          <a:xfrm>
            <a:off x="4645080" y="2174760"/>
            <a:ext cx="4041360" cy="395100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marL="343080" indent="-343080" defTabSz="9144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lang="ru-RU" sz="2400" b="0" u="none" strike="noStrike">
                <a:solidFill>
                  <a:schemeClr val="dk1"/>
                </a:solidFill>
                <a:uFillTx/>
                <a:latin typeface="Calibri"/>
              </a:rPr>
              <a:t>Образец текста</a:t>
            </a:r>
            <a:endParaRPr lang="ru-RU" sz="24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743040" lvl="1" indent="-285840" defTabSz="91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</a:pPr>
            <a:r>
              <a:rPr lang="ru-RU" sz="2000" b="0" u="none" strike="noStrike">
                <a:solidFill>
                  <a:schemeClr val="dk1"/>
                </a:solidFill>
                <a:uFillTx/>
                <a:latin typeface="Calibri"/>
              </a:rPr>
              <a:t>Второй уровень</a:t>
            </a:r>
            <a:endParaRPr lang="ru-RU" sz="20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1143000" lvl="2" indent="-228600" defTabSz="9144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•"/>
            </a:pPr>
            <a:r>
              <a:rPr lang="ru-RU" sz="1800" b="0" u="none" strike="noStrike">
                <a:solidFill>
                  <a:schemeClr val="dk1"/>
                </a:solidFill>
                <a:uFillTx/>
                <a:latin typeface="Calibri"/>
              </a:rPr>
              <a:t>Третий уровень</a:t>
            </a:r>
            <a:endParaRPr lang="ru-RU" sz="18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1600200" lvl="3" indent="-228600" defTabSz="91440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Font typeface="Arial"/>
              <a:buChar char="–"/>
            </a:pPr>
            <a:r>
              <a:rPr lang="ru-RU" sz="1600" b="0" u="none" strike="noStrike">
                <a:solidFill>
                  <a:schemeClr val="dk1"/>
                </a:solidFill>
                <a:uFillTx/>
                <a:latin typeface="Calibri"/>
              </a:rPr>
              <a:t>Четвертый уровень</a:t>
            </a:r>
            <a:endParaRPr lang="ru-RU" sz="16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2057400" lvl="4" indent="-228600" defTabSz="91440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Font typeface="Arial"/>
              <a:buChar char="»"/>
            </a:pPr>
            <a:r>
              <a:rPr lang="ru-RU" sz="1600" b="0" u="none" strike="noStrike">
                <a:solidFill>
                  <a:schemeClr val="dk1"/>
                </a:solidFill>
                <a:uFillTx/>
                <a:latin typeface="Calibri"/>
              </a:rPr>
              <a:t>Пятый уровень</a:t>
            </a:r>
            <a:endParaRPr lang="ru-RU" sz="16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42" name="PlaceHolder 6"/>
          <p:cNvSpPr>
            <a:spLocks noGrp="1"/>
          </p:cNvSpPr>
          <p:nvPr>
            <p:ph type="dt" idx="19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ru-RU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ru-RU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&lt;дата/время&gt;</a:t>
            </a:r>
            <a:endParaRPr lang="ru-RU" sz="12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43" name="PlaceHolder 7"/>
          <p:cNvSpPr>
            <a:spLocks noGrp="1"/>
          </p:cNvSpPr>
          <p:nvPr>
            <p:ph type="ftr" idx="20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ru-RU" sz="1400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ru-RU" sz="1400" b="0" u="none" strike="noStrike">
                <a:solidFill>
                  <a:srgbClr val="000000"/>
                </a:solidFill>
                <a:uFillTx/>
                <a:latin typeface="Times New Roman"/>
              </a:rPr>
              <a:t>&lt;нижний колонтитул&gt;</a:t>
            </a:r>
            <a:endParaRPr lang="ru-RU" sz="14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44" name="PlaceHolder 8"/>
          <p:cNvSpPr>
            <a:spLocks noGrp="1"/>
          </p:cNvSpPr>
          <p:nvPr>
            <p:ph type="sldNum" idx="21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ru-RU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2DAC7637-F9D9-4BA2-A8D5-04F2A54D8DEB}" type="slidenum">
              <a:rPr lang="ru-RU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&lt;номер&gt;</a:t>
            </a:fld>
            <a:endParaRPr lang="ru-RU" sz="12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transition/>
  <p:timing/>
  <p:txStyles>
    <p:titleStyle/>
    <p:bodyStyle/>
    <p:otherStyle/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/>
          <a:p>
            <a:pPr indent="0" algn="ctr" defTabSz="914400">
              <a:lnSpc>
                <a:spcPct val="100000"/>
              </a:lnSpc>
              <a:buNone/>
            </a:pPr>
            <a:r>
              <a:rPr lang="ru-RU" sz="4400" b="0" u="none" strike="noStrike">
                <a:solidFill>
                  <a:schemeClr val="dk1"/>
                </a:solidFill>
                <a:uFillTx/>
                <a:latin typeface="Calibri"/>
              </a:rPr>
              <a:t>Образец заголовка</a:t>
            </a:r>
            <a:endParaRPr lang="ru-RU" sz="44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46" name="PlaceHolder 2"/>
          <p:cNvSpPr>
            <a:spLocks noGrp="1"/>
          </p:cNvSpPr>
          <p:nvPr>
            <p:ph type="dt" idx="22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ru-RU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ru-RU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&lt;дата/время&gt;</a:t>
            </a:r>
            <a:endParaRPr lang="ru-RU" sz="12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47" name="PlaceHolder 3"/>
          <p:cNvSpPr>
            <a:spLocks noGrp="1"/>
          </p:cNvSpPr>
          <p:nvPr>
            <p:ph type="ftr" idx="23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ru-RU" sz="1400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ru-RU" sz="1400" b="0" u="none" strike="noStrike">
                <a:solidFill>
                  <a:srgbClr val="000000"/>
                </a:solidFill>
                <a:uFillTx/>
                <a:latin typeface="Times New Roman"/>
              </a:rPr>
              <a:t>&lt;нижний колонтитул&gt;</a:t>
            </a:r>
            <a:endParaRPr lang="ru-RU" sz="14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48" name="PlaceHolder 4"/>
          <p:cNvSpPr>
            <a:spLocks noGrp="1"/>
          </p:cNvSpPr>
          <p:nvPr>
            <p:ph type="sldNum" idx="24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ru-RU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C3BF49C9-0ECD-44EF-A8C9-A82AB0FB7542}" type="slidenum">
              <a:rPr lang="ru-RU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&lt;номер&gt;</a:t>
            </a:fld>
            <a:endParaRPr lang="ru-RU" sz="12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transition/>
  <p:timing/>
  <p:txStyles>
    <p:titleStyle/>
    <p:bodyStyle/>
    <p:otherStyle/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0" name="PlaceHolder 1"/>
          <p:cNvSpPr>
            <a:spLocks noGrp="1"/>
          </p:cNvSpPr>
          <p:nvPr>
            <p:ph type="dt" idx="25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ru-RU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ru-RU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&lt;дата/время&gt;</a:t>
            </a:r>
            <a:endParaRPr lang="ru-RU" sz="12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ftr" idx="26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ru-RU" sz="1400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ru-RU" sz="1400" b="0" u="none" strike="noStrike">
                <a:solidFill>
                  <a:srgbClr val="000000"/>
                </a:solidFill>
                <a:uFillTx/>
                <a:latin typeface="Times New Roman"/>
              </a:rPr>
              <a:t>&lt;нижний колонтитул&gt;</a:t>
            </a:r>
            <a:endParaRPr lang="ru-RU" sz="14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52" name="PlaceHolder 3"/>
          <p:cNvSpPr>
            <a:spLocks noGrp="1"/>
          </p:cNvSpPr>
          <p:nvPr>
            <p:ph type="sldNum" idx="27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ru-RU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1F001869-78E2-472E-8077-CBE0E437DDD4}" type="slidenum">
              <a:rPr lang="ru-RU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&lt;номер&gt;</a:t>
            </a:fld>
            <a:endParaRPr lang="ru-RU" sz="12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53" name="PlaceHolder 4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r>
              <a:rPr lang="ru-RU" sz="1800" b="0" u="none" strike="noStrike">
                <a:solidFill>
                  <a:schemeClr val="dk1"/>
                </a:solidFill>
                <a:uFillTx/>
                <a:latin typeface="Calibri"/>
              </a:rPr>
              <a:t>Для правки текста заглавия щёлкните мышью</a:t>
            </a:r>
            <a:endParaRPr lang="ru-RU" sz="18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54" name="PlaceHolder 5"/>
          <p:cNvSpPr>
            <a:spLocks noGrp="1"/>
          </p:cNvSpPr>
          <p:nvPr>
            <p:ph type="body" idx="28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u="none" strike="noStrike">
                <a:solidFill>
                  <a:schemeClr val="dk1"/>
                </a:solidFill>
                <a:uFillTx/>
                <a:latin typeface="Calibri"/>
              </a:rPr>
              <a:t>Для правки структуры щёлкните мышью</a:t>
            </a:r>
            <a:endParaRPr lang="ru-RU" sz="32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400" b="0" u="none" strike="noStrike">
                <a:solidFill>
                  <a:schemeClr val="dk1"/>
                </a:solidFill>
                <a:uFillTx/>
                <a:latin typeface="Calibri"/>
              </a:rPr>
              <a:t>Второй уровень структуры</a:t>
            </a:r>
            <a:endParaRPr lang="ru-RU" sz="24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u="none" strike="noStrike">
                <a:solidFill>
                  <a:schemeClr val="dk1"/>
                </a:solidFill>
                <a:uFillTx/>
                <a:latin typeface="Calibri"/>
              </a:rPr>
              <a:t>Третий уровень структуры</a:t>
            </a:r>
            <a:endParaRPr lang="ru-RU" sz="20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u="none" strike="noStrike">
                <a:solidFill>
                  <a:schemeClr val="dk1"/>
                </a:solidFill>
                <a:uFillTx/>
                <a:latin typeface="Calibri"/>
              </a:rPr>
              <a:t>Четвёртый уровень структуры</a:t>
            </a:r>
            <a:endParaRPr lang="ru-RU" sz="20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u="none" strike="noStrike">
                <a:solidFill>
                  <a:schemeClr val="dk1"/>
                </a:solidFill>
                <a:uFillTx/>
                <a:latin typeface="Calibri"/>
              </a:rPr>
              <a:t>Пятый уровень структуры</a:t>
            </a:r>
            <a:endParaRPr lang="ru-RU" sz="20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u="none" strike="noStrike">
                <a:solidFill>
                  <a:schemeClr val="dk1"/>
                </a:solidFill>
                <a:uFillTx/>
                <a:latin typeface="Calibri"/>
              </a:rPr>
              <a:t>Шестой уровень структуры</a:t>
            </a:r>
            <a:endParaRPr lang="ru-RU" sz="20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u="none" strike="noStrike">
                <a:solidFill>
                  <a:schemeClr val="dk1"/>
                </a:solidFill>
                <a:uFillTx/>
                <a:latin typeface="Calibri"/>
              </a:rPr>
              <a:t>Седьмой уровень структуры</a:t>
            </a:r>
            <a:endParaRPr lang="ru-RU" sz="20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</p:sldLayoutIdLst>
  <p:transition/>
  <p:timing/>
  <p:txStyles>
    <p:titleStyle/>
    <p:bodyStyle/>
    <p:otherStyle/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Relationship Id="rId3" Type="http://schemas.openxmlformats.org/officeDocument/2006/relationships/image" Target="../media/image2.jpeg" /><Relationship Id="rId4" Type="http://schemas.openxmlformats.org/officeDocument/2006/relationships/image" Target="../media/image3.png" /><Relationship Id="rId5" Type="http://schemas.openxmlformats.org/officeDocument/2006/relationships/image" Target="../media/image4.png" /><Relationship Id="rId6" Type="http://schemas.openxmlformats.org/officeDocument/2006/relationships/image" Target="../media/image5.png" /><Relationship Id="rId7" Type="http://schemas.openxmlformats.org/officeDocument/2006/relationships/image" Target="../media/image6.png" /><Relationship Id="rId8" Type="http://schemas.openxmlformats.org/officeDocument/2006/relationships/slide" Target="slide5.xml" TargetMode="Interna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45.jpeg" /><Relationship Id="rId11" Type="http://schemas.openxmlformats.org/officeDocument/2006/relationships/image" Target="../media/image46.jpeg" /><Relationship Id="rId12" Type="http://schemas.openxmlformats.org/officeDocument/2006/relationships/image" Target="../media/image47.jpeg" /><Relationship Id="rId2" Type="http://schemas.openxmlformats.org/officeDocument/2006/relationships/image" Target="../media/image1.jpeg" /><Relationship Id="rId3" Type="http://schemas.openxmlformats.org/officeDocument/2006/relationships/image" Target="../media/image7.jpeg" /><Relationship Id="rId4" Type="http://schemas.openxmlformats.org/officeDocument/2006/relationships/image" Target="../media/image8.jpeg" /><Relationship Id="rId5" Type="http://schemas.openxmlformats.org/officeDocument/2006/relationships/image" Target="../media/image3.png" /><Relationship Id="rId6" Type="http://schemas.openxmlformats.org/officeDocument/2006/relationships/image" Target="../media/image4.png" /><Relationship Id="rId7" Type="http://schemas.openxmlformats.org/officeDocument/2006/relationships/image" Target="../media/image5.png" /><Relationship Id="rId8" Type="http://schemas.openxmlformats.org/officeDocument/2006/relationships/image" Target="../media/image19.png" /><Relationship Id="rId9" Type="http://schemas.openxmlformats.org/officeDocument/2006/relationships/slide" Target="slide13.xml" TargetMode="Interna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48.jpeg" /><Relationship Id="rId11" Type="http://schemas.openxmlformats.org/officeDocument/2006/relationships/image" Target="../media/image49.jpeg" /><Relationship Id="rId12" Type="http://schemas.openxmlformats.org/officeDocument/2006/relationships/image" Target="../media/image50.jpeg" /><Relationship Id="rId13" Type="http://schemas.openxmlformats.org/officeDocument/2006/relationships/image" Target="../media/image51.jpeg" /><Relationship Id="rId14" Type="http://schemas.openxmlformats.org/officeDocument/2006/relationships/image" Target="../media/image52.jpeg" /><Relationship Id="rId15" Type="http://schemas.openxmlformats.org/officeDocument/2006/relationships/image" Target="../media/image53.jpeg" /><Relationship Id="rId2" Type="http://schemas.openxmlformats.org/officeDocument/2006/relationships/image" Target="../media/image1.jpeg" /><Relationship Id="rId3" Type="http://schemas.openxmlformats.org/officeDocument/2006/relationships/image" Target="../media/image7.jpeg" /><Relationship Id="rId4" Type="http://schemas.openxmlformats.org/officeDocument/2006/relationships/image" Target="../media/image8.jpeg" /><Relationship Id="rId5" Type="http://schemas.openxmlformats.org/officeDocument/2006/relationships/image" Target="../media/image3.png" /><Relationship Id="rId6" Type="http://schemas.openxmlformats.org/officeDocument/2006/relationships/image" Target="../media/image4.png" /><Relationship Id="rId7" Type="http://schemas.openxmlformats.org/officeDocument/2006/relationships/image" Target="../media/image5.png" /><Relationship Id="rId8" Type="http://schemas.openxmlformats.org/officeDocument/2006/relationships/image" Target="../media/image19.png" /><Relationship Id="rId9" Type="http://schemas.openxmlformats.org/officeDocument/2006/relationships/slide" Target="slide13.xml" TargetMode="Interna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54.jpeg" /><Relationship Id="rId11" Type="http://schemas.openxmlformats.org/officeDocument/2006/relationships/image" Target="../media/image55.jpeg" /><Relationship Id="rId12" Type="http://schemas.openxmlformats.org/officeDocument/2006/relationships/image" Target="../media/image56.jpeg" /><Relationship Id="rId13" Type="http://schemas.openxmlformats.org/officeDocument/2006/relationships/image" Target="../media/image57.jpeg" /><Relationship Id="rId2" Type="http://schemas.openxmlformats.org/officeDocument/2006/relationships/image" Target="../media/image1.jpeg" /><Relationship Id="rId3" Type="http://schemas.openxmlformats.org/officeDocument/2006/relationships/image" Target="../media/image7.jpeg" /><Relationship Id="rId4" Type="http://schemas.openxmlformats.org/officeDocument/2006/relationships/image" Target="../media/image8.jpeg" /><Relationship Id="rId5" Type="http://schemas.openxmlformats.org/officeDocument/2006/relationships/image" Target="../media/image3.png" /><Relationship Id="rId6" Type="http://schemas.openxmlformats.org/officeDocument/2006/relationships/image" Target="../media/image4.png" /><Relationship Id="rId7" Type="http://schemas.openxmlformats.org/officeDocument/2006/relationships/image" Target="../media/image5.png" /><Relationship Id="rId8" Type="http://schemas.openxmlformats.org/officeDocument/2006/relationships/image" Target="../media/image19.png" /><Relationship Id="rId9" Type="http://schemas.openxmlformats.org/officeDocument/2006/relationships/slide" Target="slide13.xml" TargetMode="Interna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58.jpeg" /><Relationship Id="rId11" Type="http://schemas.openxmlformats.org/officeDocument/2006/relationships/image" Target="../media/image59.jpeg" /><Relationship Id="rId12" Type="http://schemas.openxmlformats.org/officeDocument/2006/relationships/image" Target="../media/image60.jpeg" /><Relationship Id="rId13" Type="http://schemas.openxmlformats.org/officeDocument/2006/relationships/image" Target="../media/image61.jpeg" /><Relationship Id="rId2" Type="http://schemas.openxmlformats.org/officeDocument/2006/relationships/image" Target="../media/image1.jpeg" /><Relationship Id="rId3" Type="http://schemas.openxmlformats.org/officeDocument/2006/relationships/image" Target="../media/image7.jpeg" /><Relationship Id="rId4" Type="http://schemas.openxmlformats.org/officeDocument/2006/relationships/image" Target="../media/image8.jpeg" /><Relationship Id="rId5" Type="http://schemas.openxmlformats.org/officeDocument/2006/relationships/image" Target="../media/image3.png" /><Relationship Id="rId6" Type="http://schemas.openxmlformats.org/officeDocument/2006/relationships/image" Target="../media/image4.png" /><Relationship Id="rId7" Type="http://schemas.openxmlformats.org/officeDocument/2006/relationships/image" Target="../media/image5.png" /><Relationship Id="rId8" Type="http://schemas.openxmlformats.org/officeDocument/2006/relationships/image" Target="../media/image19.png" /><Relationship Id="rId9" Type="http://schemas.openxmlformats.org/officeDocument/2006/relationships/slide" Target="slide16.xml" TargetMode="Interna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62.jpeg" /><Relationship Id="rId11" Type="http://schemas.openxmlformats.org/officeDocument/2006/relationships/image" Target="../media/image63.jpeg" /><Relationship Id="rId12" Type="http://schemas.openxmlformats.org/officeDocument/2006/relationships/image" Target="../media/image64.jpeg" /><Relationship Id="rId13" Type="http://schemas.openxmlformats.org/officeDocument/2006/relationships/image" Target="../media/image65.jpeg" /><Relationship Id="rId14" Type="http://schemas.openxmlformats.org/officeDocument/2006/relationships/image" Target="../media/image66.jpeg" /><Relationship Id="rId15" Type="http://schemas.openxmlformats.org/officeDocument/2006/relationships/image" Target="../media/image67.jpeg" /><Relationship Id="rId2" Type="http://schemas.openxmlformats.org/officeDocument/2006/relationships/image" Target="../media/image1.jpeg" /><Relationship Id="rId3" Type="http://schemas.openxmlformats.org/officeDocument/2006/relationships/image" Target="../media/image7.jpeg" /><Relationship Id="rId4" Type="http://schemas.openxmlformats.org/officeDocument/2006/relationships/image" Target="../media/image8.jpeg" /><Relationship Id="rId5" Type="http://schemas.openxmlformats.org/officeDocument/2006/relationships/image" Target="../media/image3.png" /><Relationship Id="rId6" Type="http://schemas.openxmlformats.org/officeDocument/2006/relationships/image" Target="../media/image4.png" /><Relationship Id="rId7" Type="http://schemas.openxmlformats.org/officeDocument/2006/relationships/image" Target="../media/image5.png" /><Relationship Id="rId8" Type="http://schemas.openxmlformats.org/officeDocument/2006/relationships/image" Target="../media/image19.png" /><Relationship Id="rId9" Type="http://schemas.openxmlformats.org/officeDocument/2006/relationships/slide" Target="slide16.xml" TargetMode="Interna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68.jpeg" /><Relationship Id="rId11" Type="http://schemas.openxmlformats.org/officeDocument/2006/relationships/image" Target="../media/image69.jpeg" /><Relationship Id="rId2" Type="http://schemas.openxmlformats.org/officeDocument/2006/relationships/image" Target="../media/image1.jpeg" /><Relationship Id="rId3" Type="http://schemas.openxmlformats.org/officeDocument/2006/relationships/image" Target="../media/image7.jpeg" /><Relationship Id="rId4" Type="http://schemas.openxmlformats.org/officeDocument/2006/relationships/image" Target="../media/image8.jpeg" /><Relationship Id="rId5" Type="http://schemas.openxmlformats.org/officeDocument/2006/relationships/image" Target="../media/image3.png" /><Relationship Id="rId6" Type="http://schemas.openxmlformats.org/officeDocument/2006/relationships/image" Target="../media/image4.png" /><Relationship Id="rId7" Type="http://schemas.openxmlformats.org/officeDocument/2006/relationships/image" Target="../media/image5.png" /><Relationship Id="rId8" Type="http://schemas.openxmlformats.org/officeDocument/2006/relationships/image" Target="../media/image19.png" /><Relationship Id="rId9" Type="http://schemas.openxmlformats.org/officeDocument/2006/relationships/slide" Target="slide16.xml" TargetMode="Interna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70.jpeg" /><Relationship Id="rId11" Type="http://schemas.openxmlformats.org/officeDocument/2006/relationships/image" Target="../media/image71.jpeg" /><Relationship Id="rId12" Type="http://schemas.openxmlformats.org/officeDocument/2006/relationships/image" Target="../media/image72.jpeg" /><Relationship Id="rId13" Type="http://schemas.openxmlformats.org/officeDocument/2006/relationships/image" Target="../media/image73.jpeg" /><Relationship Id="rId2" Type="http://schemas.openxmlformats.org/officeDocument/2006/relationships/image" Target="../media/image1.jpeg" /><Relationship Id="rId3" Type="http://schemas.openxmlformats.org/officeDocument/2006/relationships/image" Target="../media/image7.jpeg" /><Relationship Id="rId4" Type="http://schemas.openxmlformats.org/officeDocument/2006/relationships/image" Target="../media/image8.jpeg" /><Relationship Id="rId5" Type="http://schemas.openxmlformats.org/officeDocument/2006/relationships/image" Target="../media/image3.png" /><Relationship Id="rId6" Type="http://schemas.openxmlformats.org/officeDocument/2006/relationships/image" Target="../media/image4.png" /><Relationship Id="rId7" Type="http://schemas.openxmlformats.org/officeDocument/2006/relationships/image" Target="../media/image5.png" /><Relationship Id="rId8" Type="http://schemas.openxmlformats.org/officeDocument/2006/relationships/image" Target="../media/image19.png" /><Relationship Id="rId9" Type="http://schemas.openxmlformats.org/officeDocument/2006/relationships/slide" Target="slide17.xml" TargetMode="Interna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75.jpeg" /><Relationship Id="rId11" Type="http://schemas.openxmlformats.org/officeDocument/2006/relationships/image" Target="../media/image76.jpeg" /><Relationship Id="rId12" Type="http://schemas.openxmlformats.org/officeDocument/2006/relationships/image" Target="../media/image77.jpeg" /><Relationship Id="rId2" Type="http://schemas.openxmlformats.org/officeDocument/2006/relationships/image" Target="../media/image1.jpeg" /><Relationship Id="rId3" Type="http://schemas.openxmlformats.org/officeDocument/2006/relationships/image" Target="../media/image74.jpeg" /><Relationship Id="rId4" Type="http://schemas.openxmlformats.org/officeDocument/2006/relationships/image" Target="../media/image8.jpeg" /><Relationship Id="rId5" Type="http://schemas.openxmlformats.org/officeDocument/2006/relationships/image" Target="../media/image3.png" /><Relationship Id="rId6" Type="http://schemas.openxmlformats.org/officeDocument/2006/relationships/image" Target="../media/image4.png" /><Relationship Id="rId7" Type="http://schemas.openxmlformats.org/officeDocument/2006/relationships/image" Target="../media/image5.png" /><Relationship Id="rId8" Type="http://schemas.openxmlformats.org/officeDocument/2006/relationships/image" Target="../media/image19.png" /><Relationship Id="rId9" Type="http://schemas.openxmlformats.org/officeDocument/2006/relationships/slide" Target="slide11.xml" TargetMode="Interna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78.jpeg" /><Relationship Id="rId11" Type="http://schemas.openxmlformats.org/officeDocument/2006/relationships/image" Target="../media/image79.jpeg" /><Relationship Id="rId12" Type="http://schemas.openxmlformats.org/officeDocument/2006/relationships/image" Target="../media/image80.jpeg" /><Relationship Id="rId2" Type="http://schemas.openxmlformats.org/officeDocument/2006/relationships/image" Target="../media/image1.jpeg" /><Relationship Id="rId3" Type="http://schemas.openxmlformats.org/officeDocument/2006/relationships/image" Target="../media/image74.jpeg" /><Relationship Id="rId4" Type="http://schemas.openxmlformats.org/officeDocument/2006/relationships/image" Target="../media/image8.jpeg" /><Relationship Id="rId5" Type="http://schemas.openxmlformats.org/officeDocument/2006/relationships/image" Target="../media/image3.png" /><Relationship Id="rId6" Type="http://schemas.openxmlformats.org/officeDocument/2006/relationships/image" Target="../media/image4.png" /><Relationship Id="rId7" Type="http://schemas.openxmlformats.org/officeDocument/2006/relationships/image" Target="../media/image5.png" /><Relationship Id="rId8" Type="http://schemas.openxmlformats.org/officeDocument/2006/relationships/image" Target="../media/image19.png" /><Relationship Id="rId9" Type="http://schemas.openxmlformats.org/officeDocument/2006/relationships/slide" Target="slide19.xml" TargetMode="Interna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81.jpeg" /><Relationship Id="rId11" Type="http://schemas.openxmlformats.org/officeDocument/2006/relationships/image" Target="../media/image82.jpeg" /><Relationship Id="rId12" Type="http://schemas.openxmlformats.org/officeDocument/2006/relationships/image" Target="../media/image83.jpeg" /><Relationship Id="rId2" Type="http://schemas.openxmlformats.org/officeDocument/2006/relationships/image" Target="../media/image1.jpeg" /><Relationship Id="rId3" Type="http://schemas.openxmlformats.org/officeDocument/2006/relationships/image" Target="../media/image74.jpeg" /><Relationship Id="rId4" Type="http://schemas.openxmlformats.org/officeDocument/2006/relationships/image" Target="../media/image8.jpeg" /><Relationship Id="rId5" Type="http://schemas.openxmlformats.org/officeDocument/2006/relationships/image" Target="../media/image3.png" /><Relationship Id="rId6" Type="http://schemas.openxmlformats.org/officeDocument/2006/relationships/image" Target="../media/image4.png" /><Relationship Id="rId7" Type="http://schemas.openxmlformats.org/officeDocument/2006/relationships/image" Target="../media/image5.png" /><Relationship Id="rId8" Type="http://schemas.openxmlformats.org/officeDocument/2006/relationships/image" Target="../media/image19.png" /><Relationship Id="rId9" Type="http://schemas.openxmlformats.org/officeDocument/2006/relationships/slide" Target="slide2.xml" TargetMode="Interna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11.jpeg" /><Relationship Id="rId2" Type="http://schemas.openxmlformats.org/officeDocument/2006/relationships/image" Target="../media/image1.jpeg" /><Relationship Id="rId3" Type="http://schemas.openxmlformats.org/officeDocument/2006/relationships/image" Target="../media/image7.jpeg" /><Relationship Id="rId4" Type="http://schemas.openxmlformats.org/officeDocument/2006/relationships/image" Target="../media/image8.jpeg" /><Relationship Id="rId5" Type="http://schemas.openxmlformats.org/officeDocument/2006/relationships/image" Target="../media/image3.png" /><Relationship Id="rId6" Type="http://schemas.openxmlformats.org/officeDocument/2006/relationships/image" Target="../media/image4.png" /><Relationship Id="rId7" Type="http://schemas.openxmlformats.org/officeDocument/2006/relationships/image" Target="../media/image5.png" /><Relationship Id="rId8" Type="http://schemas.openxmlformats.org/officeDocument/2006/relationships/image" Target="../media/image9.jpeg" /><Relationship Id="rId9" Type="http://schemas.openxmlformats.org/officeDocument/2006/relationships/image" Target="../media/image10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85.jpeg" /><Relationship Id="rId11" Type="http://schemas.openxmlformats.org/officeDocument/2006/relationships/image" Target="../media/image86.jpeg" /><Relationship Id="rId12" Type="http://schemas.openxmlformats.org/officeDocument/2006/relationships/image" Target="../media/image87.jpeg" /><Relationship Id="rId2" Type="http://schemas.openxmlformats.org/officeDocument/2006/relationships/image" Target="../media/image1.jpeg" /><Relationship Id="rId3" Type="http://schemas.openxmlformats.org/officeDocument/2006/relationships/image" Target="../media/image74.jpeg" /><Relationship Id="rId4" Type="http://schemas.openxmlformats.org/officeDocument/2006/relationships/image" Target="../media/image8.jpeg" /><Relationship Id="rId5" Type="http://schemas.openxmlformats.org/officeDocument/2006/relationships/image" Target="../media/image3.png" /><Relationship Id="rId6" Type="http://schemas.openxmlformats.org/officeDocument/2006/relationships/image" Target="../media/image4.png" /><Relationship Id="rId7" Type="http://schemas.openxmlformats.org/officeDocument/2006/relationships/image" Target="../media/image5.png" /><Relationship Id="rId8" Type="http://schemas.openxmlformats.org/officeDocument/2006/relationships/image" Target="../media/image84.png" /><Relationship Id="rId9" Type="http://schemas.openxmlformats.org/officeDocument/2006/relationships/slide" Target="slide2.xml" TargetMode="Interna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88.jpeg" /><Relationship Id="rId11" Type="http://schemas.openxmlformats.org/officeDocument/2006/relationships/image" Target="../media/image89.jpeg" /><Relationship Id="rId12" Type="http://schemas.openxmlformats.org/officeDocument/2006/relationships/image" Target="../media/image90.jpeg" /><Relationship Id="rId13" Type="http://schemas.openxmlformats.org/officeDocument/2006/relationships/image" Target="../media/image91.jpeg" /><Relationship Id="rId2" Type="http://schemas.openxmlformats.org/officeDocument/2006/relationships/image" Target="../media/image1.jpeg" /><Relationship Id="rId3" Type="http://schemas.openxmlformats.org/officeDocument/2006/relationships/image" Target="../media/image74.jpeg" /><Relationship Id="rId4" Type="http://schemas.openxmlformats.org/officeDocument/2006/relationships/image" Target="../media/image8.jpeg" /><Relationship Id="rId5" Type="http://schemas.openxmlformats.org/officeDocument/2006/relationships/image" Target="../media/image3.png" /><Relationship Id="rId6" Type="http://schemas.openxmlformats.org/officeDocument/2006/relationships/image" Target="../media/image4.png" /><Relationship Id="rId7" Type="http://schemas.openxmlformats.org/officeDocument/2006/relationships/image" Target="../media/image5.png" /><Relationship Id="rId8" Type="http://schemas.openxmlformats.org/officeDocument/2006/relationships/image" Target="../media/image19.png" /><Relationship Id="rId9" Type="http://schemas.openxmlformats.org/officeDocument/2006/relationships/slide" Target="slide2.xml" TargetMode="Interna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92.jpeg" /><Relationship Id="rId11" Type="http://schemas.openxmlformats.org/officeDocument/2006/relationships/image" Target="../media/image93.jpeg" /><Relationship Id="rId12" Type="http://schemas.openxmlformats.org/officeDocument/2006/relationships/image" Target="../media/image94.jpeg" /><Relationship Id="rId2" Type="http://schemas.openxmlformats.org/officeDocument/2006/relationships/image" Target="../media/image1.jpeg" /><Relationship Id="rId3" Type="http://schemas.openxmlformats.org/officeDocument/2006/relationships/image" Target="../media/image74.jpeg" /><Relationship Id="rId4" Type="http://schemas.openxmlformats.org/officeDocument/2006/relationships/image" Target="../media/image8.jpeg" /><Relationship Id="rId5" Type="http://schemas.openxmlformats.org/officeDocument/2006/relationships/image" Target="../media/image3.png" /><Relationship Id="rId6" Type="http://schemas.openxmlformats.org/officeDocument/2006/relationships/image" Target="../media/image4.png" /><Relationship Id="rId7" Type="http://schemas.openxmlformats.org/officeDocument/2006/relationships/image" Target="../media/image5.png" /><Relationship Id="rId8" Type="http://schemas.openxmlformats.org/officeDocument/2006/relationships/image" Target="../media/image19.png" /><Relationship Id="rId9" Type="http://schemas.openxmlformats.org/officeDocument/2006/relationships/slide" Target="slide13.xml" TargetMode="Interna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95.jpeg" /><Relationship Id="rId11" Type="http://schemas.openxmlformats.org/officeDocument/2006/relationships/image" Target="../media/image96.jpeg" /><Relationship Id="rId12" Type="http://schemas.openxmlformats.org/officeDocument/2006/relationships/image" Target="../media/image97.jpeg" /><Relationship Id="rId13" Type="http://schemas.openxmlformats.org/officeDocument/2006/relationships/image" Target="../media/image98.jpeg" /><Relationship Id="rId14" Type="http://schemas.openxmlformats.org/officeDocument/2006/relationships/image" Target="../media/image99.jpeg" /><Relationship Id="rId2" Type="http://schemas.openxmlformats.org/officeDocument/2006/relationships/image" Target="../media/image1.jpeg" /><Relationship Id="rId3" Type="http://schemas.openxmlformats.org/officeDocument/2006/relationships/image" Target="../media/image7.jpeg" /><Relationship Id="rId4" Type="http://schemas.openxmlformats.org/officeDocument/2006/relationships/image" Target="../media/image8.jpeg" /><Relationship Id="rId5" Type="http://schemas.openxmlformats.org/officeDocument/2006/relationships/image" Target="../media/image3.png" /><Relationship Id="rId6" Type="http://schemas.openxmlformats.org/officeDocument/2006/relationships/image" Target="../media/image4.png" /><Relationship Id="rId7" Type="http://schemas.openxmlformats.org/officeDocument/2006/relationships/image" Target="../media/image5.png" /><Relationship Id="rId8" Type="http://schemas.openxmlformats.org/officeDocument/2006/relationships/image" Target="../media/image19.png" /><Relationship Id="rId9" Type="http://schemas.openxmlformats.org/officeDocument/2006/relationships/slide" Target="slide6.xml" TargetMode="Interna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14.jpeg" /><Relationship Id="rId11" Type="http://schemas.openxmlformats.org/officeDocument/2006/relationships/image" Target="../media/image15.jpeg" /><Relationship Id="rId2" Type="http://schemas.openxmlformats.org/officeDocument/2006/relationships/image" Target="../media/image1.jpeg" /><Relationship Id="rId3" Type="http://schemas.openxmlformats.org/officeDocument/2006/relationships/image" Target="../media/image7.jpeg" /><Relationship Id="rId4" Type="http://schemas.openxmlformats.org/officeDocument/2006/relationships/image" Target="../media/image8.jpeg" /><Relationship Id="rId5" Type="http://schemas.openxmlformats.org/officeDocument/2006/relationships/image" Target="../media/image3.png" /><Relationship Id="rId6" Type="http://schemas.openxmlformats.org/officeDocument/2006/relationships/image" Target="../media/image4.png" /><Relationship Id="rId7" Type="http://schemas.openxmlformats.org/officeDocument/2006/relationships/image" Target="../media/image5.png" /><Relationship Id="rId8" Type="http://schemas.openxmlformats.org/officeDocument/2006/relationships/image" Target="../media/image12.jpeg" /><Relationship Id="rId9" Type="http://schemas.openxmlformats.org/officeDocument/2006/relationships/image" Target="../media/image13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18.jpeg" /><Relationship Id="rId2" Type="http://schemas.openxmlformats.org/officeDocument/2006/relationships/image" Target="../media/image1.jpeg" /><Relationship Id="rId3" Type="http://schemas.openxmlformats.org/officeDocument/2006/relationships/image" Target="../media/image7.jpeg" /><Relationship Id="rId4" Type="http://schemas.openxmlformats.org/officeDocument/2006/relationships/image" Target="../media/image8.jpeg" /><Relationship Id="rId5" Type="http://schemas.openxmlformats.org/officeDocument/2006/relationships/image" Target="../media/image3.png" /><Relationship Id="rId6" Type="http://schemas.openxmlformats.org/officeDocument/2006/relationships/image" Target="../media/image4.png" /><Relationship Id="rId7" Type="http://schemas.openxmlformats.org/officeDocument/2006/relationships/image" Target="../media/image5.png" /><Relationship Id="rId8" Type="http://schemas.openxmlformats.org/officeDocument/2006/relationships/image" Target="../media/image16.jpeg" /><Relationship Id="rId9" Type="http://schemas.openxmlformats.org/officeDocument/2006/relationships/image" Target="../media/image17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20.jpeg" /><Relationship Id="rId11" Type="http://schemas.openxmlformats.org/officeDocument/2006/relationships/image" Target="../media/image21.jpeg" /><Relationship Id="rId12" Type="http://schemas.openxmlformats.org/officeDocument/2006/relationships/image" Target="../media/image22.jpeg" /><Relationship Id="rId13" Type="http://schemas.openxmlformats.org/officeDocument/2006/relationships/image" Target="../media/image23.jpeg" /><Relationship Id="rId14" Type="http://schemas.openxmlformats.org/officeDocument/2006/relationships/image" Target="../media/image24.jpeg" /><Relationship Id="rId15" Type="http://schemas.openxmlformats.org/officeDocument/2006/relationships/image" Target="../media/image25.jpeg" /><Relationship Id="rId2" Type="http://schemas.openxmlformats.org/officeDocument/2006/relationships/image" Target="../media/image1.jpeg" /><Relationship Id="rId3" Type="http://schemas.openxmlformats.org/officeDocument/2006/relationships/image" Target="../media/image7.jpeg" /><Relationship Id="rId4" Type="http://schemas.openxmlformats.org/officeDocument/2006/relationships/image" Target="../media/image8.jpeg" /><Relationship Id="rId5" Type="http://schemas.openxmlformats.org/officeDocument/2006/relationships/image" Target="../media/image3.png" /><Relationship Id="rId6" Type="http://schemas.openxmlformats.org/officeDocument/2006/relationships/image" Target="../media/image4.png" /><Relationship Id="rId7" Type="http://schemas.openxmlformats.org/officeDocument/2006/relationships/image" Target="../media/image5.png" /><Relationship Id="rId8" Type="http://schemas.openxmlformats.org/officeDocument/2006/relationships/image" Target="../media/image19.png" /><Relationship Id="rId9" Type="http://schemas.openxmlformats.org/officeDocument/2006/relationships/slide" Target="slide6.xml" TargetMode="Interna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26.jpeg" /><Relationship Id="rId11" Type="http://schemas.openxmlformats.org/officeDocument/2006/relationships/image" Target="../media/image27.jpeg" /><Relationship Id="rId12" Type="http://schemas.openxmlformats.org/officeDocument/2006/relationships/image" Target="../media/image28.jpeg" /><Relationship Id="rId13" Type="http://schemas.openxmlformats.org/officeDocument/2006/relationships/image" Target="../media/image29.jpeg" /><Relationship Id="rId14" Type="http://schemas.openxmlformats.org/officeDocument/2006/relationships/image" Target="../media/image30.jpeg" /><Relationship Id="rId15" Type="http://schemas.openxmlformats.org/officeDocument/2006/relationships/image" Target="../media/image31.jpeg" /><Relationship Id="rId2" Type="http://schemas.openxmlformats.org/officeDocument/2006/relationships/image" Target="../media/image1.jpeg" /><Relationship Id="rId3" Type="http://schemas.openxmlformats.org/officeDocument/2006/relationships/image" Target="../media/image7.jpeg" /><Relationship Id="rId4" Type="http://schemas.openxmlformats.org/officeDocument/2006/relationships/image" Target="../media/image8.jpeg" /><Relationship Id="rId5" Type="http://schemas.openxmlformats.org/officeDocument/2006/relationships/image" Target="../media/image3.png" /><Relationship Id="rId6" Type="http://schemas.openxmlformats.org/officeDocument/2006/relationships/image" Target="../media/image4.png" /><Relationship Id="rId7" Type="http://schemas.openxmlformats.org/officeDocument/2006/relationships/image" Target="../media/image5.png" /><Relationship Id="rId8" Type="http://schemas.openxmlformats.org/officeDocument/2006/relationships/image" Target="../media/image19.png" /><Relationship Id="rId9" Type="http://schemas.openxmlformats.org/officeDocument/2006/relationships/slide" Target="slide13.xml" TargetMode="Interna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32.jpeg" /><Relationship Id="rId11" Type="http://schemas.openxmlformats.org/officeDocument/2006/relationships/image" Target="../media/image33.jpeg" /><Relationship Id="rId12" Type="http://schemas.openxmlformats.org/officeDocument/2006/relationships/image" Target="../media/image34.jpeg" /><Relationship Id="rId13" Type="http://schemas.openxmlformats.org/officeDocument/2006/relationships/image" Target="../media/image35.jpeg" /><Relationship Id="rId2" Type="http://schemas.openxmlformats.org/officeDocument/2006/relationships/image" Target="../media/image1.jpeg" /><Relationship Id="rId3" Type="http://schemas.openxmlformats.org/officeDocument/2006/relationships/image" Target="../media/image7.jpeg" /><Relationship Id="rId4" Type="http://schemas.openxmlformats.org/officeDocument/2006/relationships/image" Target="../media/image8.jpeg" /><Relationship Id="rId5" Type="http://schemas.openxmlformats.org/officeDocument/2006/relationships/image" Target="../media/image3.png" /><Relationship Id="rId6" Type="http://schemas.openxmlformats.org/officeDocument/2006/relationships/image" Target="../media/image4.png" /><Relationship Id="rId7" Type="http://schemas.openxmlformats.org/officeDocument/2006/relationships/image" Target="../media/image5.png" /><Relationship Id="rId8" Type="http://schemas.openxmlformats.org/officeDocument/2006/relationships/image" Target="../media/image19.png" /><Relationship Id="rId9" Type="http://schemas.openxmlformats.org/officeDocument/2006/relationships/slide" Target="slide13.xml" TargetMode="Interna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36.jpeg" /><Relationship Id="rId11" Type="http://schemas.openxmlformats.org/officeDocument/2006/relationships/image" Target="../media/image37.jpeg" /><Relationship Id="rId12" Type="http://schemas.openxmlformats.org/officeDocument/2006/relationships/image" Target="../media/image38.jpeg" /><Relationship Id="rId2" Type="http://schemas.openxmlformats.org/officeDocument/2006/relationships/image" Target="../media/image1.jpeg" /><Relationship Id="rId3" Type="http://schemas.openxmlformats.org/officeDocument/2006/relationships/image" Target="../media/image7.jpeg" /><Relationship Id="rId4" Type="http://schemas.openxmlformats.org/officeDocument/2006/relationships/image" Target="../media/image8.jpeg" /><Relationship Id="rId5" Type="http://schemas.openxmlformats.org/officeDocument/2006/relationships/image" Target="../media/image3.png" /><Relationship Id="rId6" Type="http://schemas.openxmlformats.org/officeDocument/2006/relationships/image" Target="../media/image4.png" /><Relationship Id="rId7" Type="http://schemas.openxmlformats.org/officeDocument/2006/relationships/image" Target="../media/image5.png" /><Relationship Id="rId8" Type="http://schemas.openxmlformats.org/officeDocument/2006/relationships/image" Target="../media/image19.png" /><Relationship Id="rId9" Type="http://schemas.openxmlformats.org/officeDocument/2006/relationships/slide" Target="slide13.xml" TargetMode="Interna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39.jpeg" /><Relationship Id="rId11" Type="http://schemas.openxmlformats.org/officeDocument/2006/relationships/image" Target="../media/image40.jpeg" /><Relationship Id="rId12" Type="http://schemas.openxmlformats.org/officeDocument/2006/relationships/image" Target="../media/image41.jpeg" /><Relationship Id="rId13" Type="http://schemas.openxmlformats.org/officeDocument/2006/relationships/image" Target="../media/image42.jpeg" /><Relationship Id="rId14" Type="http://schemas.openxmlformats.org/officeDocument/2006/relationships/image" Target="../media/image43.jpeg" /><Relationship Id="rId15" Type="http://schemas.openxmlformats.org/officeDocument/2006/relationships/image" Target="../media/image44.jpeg" /><Relationship Id="rId2" Type="http://schemas.openxmlformats.org/officeDocument/2006/relationships/image" Target="../media/image1.jpeg" /><Relationship Id="rId3" Type="http://schemas.openxmlformats.org/officeDocument/2006/relationships/image" Target="../media/image7.jpeg" /><Relationship Id="rId4" Type="http://schemas.openxmlformats.org/officeDocument/2006/relationships/image" Target="../media/image8.jpeg" /><Relationship Id="rId5" Type="http://schemas.openxmlformats.org/officeDocument/2006/relationships/image" Target="../media/image3.png" /><Relationship Id="rId6" Type="http://schemas.openxmlformats.org/officeDocument/2006/relationships/image" Target="../media/image4.png" /><Relationship Id="rId7" Type="http://schemas.openxmlformats.org/officeDocument/2006/relationships/image" Target="../media/image5.png" /><Relationship Id="rId8" Type="http://schemas.openxmlformats.org/officeDocument/2006/relationships/image" Target="../media/image19.png" /><Relationship Id="rId9" Type="http://schemas.openxmlformats.org/officeDocument/2006/relationships/slide" Target="slide13.xml" TargetMode="Internal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5" name="Рисунок 1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640" cy="68576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76" name="Рисунок 8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606600"/>
            <a:ext cx="9143640" cy="59630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7" name="Заголовок 4"/>
          <p:cNvSpPr/>
          <p:nvPr/>
        </p:nvSpPr>
        <p:spPr>
          <a:xfrm>
            <a:off x="0" y="0"/>
            <a:ext cx="9143640" cy="575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anchor="ctr">
            <a:norm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1700" b="1" u="none" strike="noStrike">
                <a:solidFill>
                  <a:schemeClr val="lt1"/>
                </a:solidFill>
                <a:uFillTx/>
                <a:latin typeface="Times New Roman"/>
              </a:rPr>
              <a:t>ФОТО   ОТЧЁТ</a:t>
            </a:r>
            <a:endParaRPr lang="ru-RU" sz="17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78" name="Рисунок 4"/>
          <p:cNvPicPr/>
          <p:nvPr/>
        </p:nvPicPr>
        <p:blipFill>
          <a:blip r:embed="rId4"/>
          <a:stretch>
            <a:fillRect/>
          </a:stretch>
        </p:blipFill>
        <p:spPr>
          <a:xfrm>
            <a:off x="0" y="505800"/>
            <a:ext cx="9143640" cy="4950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79" name="Рисунок 5" descr="101.png"/>
          <p:cNvPicPr/>
          <p:nvPr/>
        </p:nvPicPr>
        <p:blipFill>
          <a:blip r:embed="rId5"/>
          <a:stretch>
            <a:fillRect/>
          </a:stretch>
        </p:blipFill>
        <p:spPr>
          <a:xfrm>
            <a:off x="-35280" y="0"/>
            <a:ext cx="925200" cy="753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0" name="TextBox 6"/>
          <p:cNvSpPr/>
          <p:nvPr/>
        </p:nvSpPr>
        <p:spPr>
          <a:xfrm>
            <a:off x="723960" y="372240"/>
            <a:ext cx="1511640" cy="257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ru-RU" sz="1100" b="1" u="none" strike="noStrike">
                <a:solidFill>
                  <a:schemeClr val="lt1">
                    <a:lumMod val="85000"/>
                  </a:schemeClr>
                </a:solidFill>
                <a:uFillTx/>
                <a:latin typeface="Times New Roman"/>
              </a:rPr>
              <a:t>А.Е. КРИВЕНЦОВ</a:t>
            </a:r>
            <a:endParaRPr lang="ru-RU" sz="11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81" name="Рисунок 9"/>
          <p:cNvPicPr/>
          <p:nvPr/>
        </p:nvPicPr>
        <p:blipFill>
          <a:blip r:embed="rId6"/>
          <a:stretch>
            <a:fillRect/>
          </a:stretch>
        </p:blipFill>
        <p:spPr>
          <a:xfrm>
            <a:off x="8649360" y="100800"/>
            <a:ext cx="436680" cy="3744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82" name="Рисунок 15">
            <a:hlinkClick r:id="rId8" action="ppaction://hlinksldjump"/>
          </p:cNvPr>
          <p:cNvPicPr/>
          <p:nvPr/>
        </p:nvPicPr>
        <p:blipFill>
          <a:blip r:embed="rId7"/>
          <a:stretch>
            <a:fillRect/>
          </a:stretch>
        </p:blipFill>
        <p:spPr>
          <a:xfrm>
            <a:off x="8615880" y="6597360"/>
            <a:ext cx="527760" cy="287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3" name="TextBox 16"/>
          <p:cNvSpPr/>
          <p:nvPr/>
        </p:nvSpPr>
        <p:spPr>
          <a:xfrm>
            <a:off x="251640" y="6546960"/>
            <a:ext cx="7355880" cy="333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spAutoFit/>
          </a:bodyPr>
          <a:lstStyle/>
          <a:p>
            <a:pPr algn="just" defTabSz="914400">
              <a:lnSpc>
                <a:spcPct val="100000"/>
              </a:lnSpc>
            </a:pPr>
            <a:r>
              <a:rPr lang="ru-RU" sz="800" b="1" u="none" strike="noStrike">
                <a:solidFill>
                  <a:schemeClr val="lt1"/>
                </a:solidFill>
                <a:uFillTx/>
                <a:latin typeface="Times New Roman"/>
              </a:rPr>
              <a:t>Авторские права защищены. Ни одна из частей данного курса лекций не может быть воспроизведена, переслана или передана в любой форме и любыми средствами: механическими, электронными, с помощью фотокопирования и т.п. – без предварительного письменного разрешения автора. </a:t>
            </a:r>
            <a:r>
              <a:rPr lang="ru-RU" sz="800" b="1" i="1" u="none" strike="noStrike">
                <a:solidFill>
                  <a:schemeClr val="lt1"/>
                </a:solidFill>
                <a:uFillTx/>
                <a:latin typeface="Times New Roman"/>
              </a:rPr>
              <a:t>Собственность</a:t>
            </a:r>
            <a:endParaRPr lang="ru-RU" sz="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84" name="TextBox 17"/>
          <p:cNvSpPr/>
          <p:nvPr/>
        </p:nvSpPr>
        <p:spPr>
          <a:xfrm>
            <a:off x="-6840" y="6488640"/>
            <a:ext cx="47232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ru-RU" sz="1800" b="1" u="none" strike="noStrike">
                <a:solidFill>
                  <a:schemeClr val="lt1"/>
                </a:solidFill>
                <a:uFillTx/>
                <a:latin typeface="Times New Roman"/>
              </a:rPr>
              <a:t>©</a:t>
            </a:r>
            <a:endParaRPr lang="ru-RU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85" name="TextBox 18"/>
          <p:cNvSpPr/>
          <p:nvPr/>
        </p:nvSpPr>
        <p:spPr>
          <a:xfrm>
            <a:off x="0" y="2826720"/>
            <a:ext cx="9144360" cy="1735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1800" b="1" u="none" strike="noStrike">
                <a:solidFill>
                  <a:schemeClr val="dk1"/>
                </a:solidFill>
                <a:uFillTx/>
                <a:latin typeface="Times New Roman"/>
              </a:rPr>
              <a:t>ОБ ОРГАНИЗАЦИИ И ПРОВЕДЕНИИ УЧЕБНЫХ СБОРОВ </a:t>
            </a:r>
            <a:endParaRPr lang="ru-RU" sz="1800" b="0" u="none" strike="noStrike">
              <a:solidFill>
                <a:srgbClr val="000000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lang="ru-RU" sz="1800" b="1" u="none" strike="noStrike">
                <a:solidFill>
                  <a:schemeClr val="dk1"/>
                </a:solidFill>
                <a:uFillTx/>
                <a:latin typeface="Times New Roman"/>
              </a:rPr>
              <a:t>ОБУЧАЮЩИХСЯ (юношей) ПО ОСНОВАМ ВОЕННОЙ СЛУЖБЫ</a:t>
            </a:r>
            <a:endParaRPr lang="ru-RU" sz="1800" b="0" u="none" strike="noStrike">
              <a:solidFill>
                <a:srgbClr val="000000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lang="ru-RU" sz="1800" b="1" u="none" strike="noStrike">
                <a:solidFill>
                  <a:schemeClr val="dk1"/>
                </a:solidFill>
                <a:uFillTx/>
                <a:latin typeface="Times New Roman"/>
              </a:rPr>
              <a:t>в ГОСУДАРСТВЕННОМ АВТОНОМНОМ ПРОФЕССИОНАЛЬНОМ ОБРАЗОВАТЕЛЬНОМ УЧРЕЖДЕНИИ КРАСНОДАРСКОГО КРАЯ «КРАСНОДАРСКОМ ГУМАНИТАРНО-ТЕХНОЛОГИЧЕСКОМ КОЛЛЕДЖЕ» </a:t>
            </a:r>
            <a:endParaRPr lang="ru-RU" sz="1800" b="0" u="none" strike="noStrike">
              <a:solidFill>
                <a:srgbClr val="000000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lang="ru-RU" sz="1800" b="1" u="none" strike="noStrike">
                <a:solidFill>
                  <a:schemeClr val="dk1"/>
                </a:solidFill>
                <a:uFillTx/>
                <a:latin typeface="Times New Roman"/>
              </a:rPr>
              <a:t> 29.06. – 03.07.2026г.</a:t>
            </a:r>
            <a:endParaRPr lang="ru-RU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86" name="TextBox 19"/>
          <p:cNvSpPr/>
          <p:nvPr/>
        </p:nvSpPr>
        <p:spPr>
          <a:xfrm>
            <a:off x="-35280" y="6228000"/>
            <a:ext cx="4397400" cy="272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ru-RU" sz="1200" b="1" u="none" strike="noStrike">
                <a:solidFill>
                  <a:schemeClr val="dk1"/>
                </a:solidFill>
                <a:uFillTx/>
                <a:latin typeface="Times New Roman"/>
              </a:rPr>
              <a:t>руководитель сборов – преподаватель БЖД Кривенцов А.Е</a:t>
            </a:r>
            <a:endParaRPr lang="ru-RU" sz="12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15" name="Рисунок 1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640" cy="68576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16" name="Рисунок 23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633240"/>
            <a:ext cx="9143640" cy="59382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17" name="Рисунок 34"/>
          <p:cNvPicPr/>
          <p:nvPr/>
        </p:nvPicPr>
        <p:blipFill>
          <a:blip r:embed="rId4"/>
          <a:srcRect r="92215"/>
          <a:stretch>
            <a:fillRect/>
          </a:stretch>
        </p:blipFill>
        <p:spPr>
          <a:xfrm rot="5400000">
            <a:off x="4278600" y="-3657600"/>
            <a:ext cx="586800" cy="91436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18" name="Рисунок 4"/>
          <p:cNvPicPr/>
          <p:nvPr/>
        </p:nvPicPr>
        <p:blipFill>
          <a:blip r:embed="rId5"/>
          <a:stretch>
            <a:fillRect/>
          </a:stretch>
        </p:blipFill>
        <p:spPr>
          <a:xfrm>
            <a:off x="0" y="629640"/>
            <a:ext cx="9143640" cy="4950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19" name="Рисунок 5" descr="101.png"/>
          <p:cNvPicPr/>
          <p:nvPr/>
        </p:nvPicPr>
        <p:blipFill>
          <a:blip r:embed="rId6"/>
          <a:stretch>
            <a:fillRect/>
          </a:stretch>
        </p:blipFill>
        <p:spPr>
          <a:xfrm>
            <a:off x="-35280" y="0"/>
            <a:ext cx="925200" cy="753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20" name="TextBox 6"/>
          <p:cNvSpPr/>
          <p:nvPr/>
        </p:nvSpPr>
        <p:spPr>
          <a:xfrm>
            <a:off x="723960" y="372240"/>
            <a:ext cx="1511640" cy="257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ru-RU" sz="1100" b="1" u="none" strike="noStrike">
                <a:solidFill>
                  <a:schemeClr val="lt1">
                    <a:lumMod val="85000"/>
                  </a:schemeClr>
                </a:solidFill>
                <a:uFillTx/>
                <a:latin typeface="Times New Roman"/>
              </a:rPr>
              <a:t>А.Е. КРИВЕНЦОВ</a:t>
            </a:r>
            <a:endParaRPr lang="ru-RU" sz="11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1" name="Рисунок 9"/>
          <p:cNvPicPr/>
          <p:nvPr/>
        </p:nvPicPr>
        <p:blipFill>
          <a:blip r:embed="rId7"/>
          <a:stretch>
            <a:fillRect/>
          </a:stretch>
        </p:blipFill>
        <p:spPr>
          <a:xfrm>
            <a:off x="8649360" y="100800"/>
            <a:ext cx="436680" cy="37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22" name="TextBox 17"/>
          <p:cNvSpPr/>
          <p:nvPr/>
        </p:nvSpPr>
        <p:spPr>
          <a:xfrm>
            <a:off x="723960" y="8280"/>
            <a:ext cx="47232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ru-RU" sz="1800" b="1" u="none" strike="noStrike">
                <a:solidFill>
                  <a:schemeClr val="lt1"/>
                </a:solidFill>
                <a:uFillTx/>
                <a:latin typeface="Times New Roman"/>
              </a:rPr>
              <a:t>©</a:t>
            </a:r>
            <a:endParaRPr lang="ru-RU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3" name="Рисунок 70">
            <a:hlinkClick r:id="rId9" action="ppaction://hlinksldjump"/>
          </p:cNvPr>
          <p:cNvPicPr/>
          <p:nvPr/>
        </p:nvPicPr>
        <p:blipFill>
          <a:blip r:embed="rId8"/>
          <a:stretch>
            <a:fillRect/>
          </a:stretch>
        </p:blipFill>
        <p:spPr>
          <a:xfrm rot="17314800">
            <a:off x="8793360" y="6535080"/>
            <a:ext cx="405000" cy="323640"/>
          </a:xfrm>
          <a:prstGeom prst="rect">
            <a:avLst/>
          </a:prstGeom>
          <a:noFill/>
          <a:ln w="0">
            <a:noFill/>
          </a:ln>
          <a:effectLst>
            <a:outerShdw blurRad="50760" dist="75858" dir="2700000" algn="tl" rotWithShape="0">
              <a:srgbClr val="000000">
                <a:alpha val="70000"/>
              </a:srgbClr>
            </a:outerShdw>
          </a:effectLst>
        </p:spPr>
      </p:pic>
      <p:sp>
        <p:nvSpPr>
          <p:cNvPr id="224" name="TextBox 19"/>
          <p:cNvSpPr/>
          <p:nvPr/>
        </p:nvSpPr>
        <p:spPr>
          <a:xfrm>
            <a:off x="0" y="6165360"/>
            <a:ext cx="521964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1800" b="1" u="none" strike="noStrike">
                <a:solidFill>
                  <a:schemeClr val="dk1"/>
                </a:solidFill>
                <a:uFillTx/>
                <a:latin typeface="Times New Roman"/>
              </a:rPr>
              <a:t>ОКАЗАНИЕ ПЕРВОЙ ПОМОЩИ РАНЕНОМУ</a:t>
            </a:r>
            <a:endParaRPr lang="ru-RU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225" name="TextBox 21"/>
          <p:cNvSpPr/>
          <p:nvPr/>
        </p:nvSpPr>
        <p:spPr>
          <a:xfrm>
            <a:off x="-9720" y="6571800"/>
            <a:ext cx="1052640" cy="257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1100" b="1" u="none" strike="noStrike">
                <a:solidFill>
                  <a:schemeClr val="lt1"/>
                </a:solidFill>
                <a:uFillTx/>
                <a:latin typeface="Times New Roman"/>
              </a:rPr>
              <a:t>стр. 3 из 10</a:t>
            </a:r>
            <a:endParaRPr lang="ru-RU" sz="11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226" name="TextBox 22"/>
          <p:cNvSpPr/>
          <p:nvPr/>
        </p:nvSpPr>
        <p:spPr>
          <a:xfrm>
            <a:off x="0" y="116640"/>
            <a:ext cx="9143640" cy="333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1600" b="1" u="none" strike="noStrike">
                <a:solidFill>
                  <a:schemeClr val="lt1"/>
                </a:solidFill>
                <a:uFillTx/>
                <a:latin typeface="Times New Roman"/>
              </a:rPr>
              <a:t>УЧЕБНЫЕ СБОРЫ ПО ОСНОВАМ ВОЕННОЙ СЛУЖБЫ</a:t>
            </a:r>
            <a:endParaRPr lang="ru-RU" sz="16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7" name="Рисунок 29"/>
          <p:cNvPicPr/>
          <p:nvPr/>
        </p:nvPicPr>
        <p:blipFill>
          <a:blip r:embed="rId10"/>
          <a:stretch>
            <a:fillRect/>
          </a:stretch>
        </p:blipFill>
        <p:spPr>
          <a:xfrm>
            <a:off x="2739240" y="1410120"/>
            <a:ext cx="2066040" cy="27547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28" name="Рисунок 18"/>
          <p:cNvPicPr/>
          <p:nvPr/>
        </p:nvPicPr>
        <p:blipFill>
          <a:blip r:embed="rId11"/>
          <a:stretch>
            <a:fillRect/>
          </a:stretch>
        </p:blipFill>
        <p:spPr>
          <a:xfrm>
            <a:off x="427320" y="1418760"/>
            <a:ext cx="2028240" cy="27043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29" name="Рисунок 24"/>
          <p:cNvPicPr/>
          <p:nvPr/>
        </p:nvPicPr>
        <p:blipFill>
          <a:blip r:embed="rId12"/>
          <a:stretch>
            <a:fillRect/>
          </a:stretch>
        </p:blipFill>
        <p:spPr>
          <a:xfrm>
            <a:off x="5089320" y="1410120"/>
            <a:ext cx="3673440" cy="2754720"/>
          </a:xfrm>
          <a:prstGeom prst="rect">
            <a:avLst/>
          </a:prstGeom>
          <a:noFill/>
          <a:ln w="0">
            <a:noFill/>
          </a:ln>
        </p:spPr>
      </p:pic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30" name="Рисунок 1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640" cy="68576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31" name="Рисунок 23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633240"/>
            <a:ext cx="9143640" cy="59382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32" name="Рисунок 34"/>
          <p:cNvPicPr/>
          <p:nvPr/>
        </p:nvPicPr>
        <p:blipFill>
          <a:blip r:embed="rId4"/>
          <a:srcRect r="92215"/>
          <a:stretch>
            <a:fillRect/>
          </a:stretch>
        </p:blipFill>
        <p:spPr>
          <a:xfrm rot="5400000">
            <a:off x="4278600" y="-3657600"/>
            <a:ext cx="586800" cy="91436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33" name="Рисунок 4"/>
          <p:cNvPicPr/>
          <p:nvPr/>
        </p:nvPicPr>
        <p:blipFill>
          <a:blip r:embed="rId5"/>
          <a:stretch>
            <a:fillRect/>
          </a:stretch>
        </p:blipFill>
        <p:spPr>
          <a:xfrm>
            <a:off x="0" y="629640"/>
            <a:ext cx="9143640" cy="4950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34" name="Рисунок 5" descr="101.png"/>
          <p:cNvPicPr/>
          <p:nvPr/>
        </p:nvPicPr>
        <p:blipFill>
          <a:blip r:embed="rId6"/>
          <a:stretch>
            <a:fillRect/>
          </a:stretch>
        </p:blipFill>
        <p:spPr>
          <a:xfrm>
            <a:off x="-35280" y="0"/>
            <a:ext cx="925200" cy="753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5" name="TextBox 6"/>
          <p:cNvSpPr/>
          <p:nvPr/>
        </p:nvSpPr>
        <p:spPr>
          <a:xfrm>
            <a:off x="723960" y="372240"/>
            <a:ext cx="1511640" cy="257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ru-RU" sz="1100" b="1" u="none" strike="noStrike">
                <a:solidFill>
                  <a:schemeClr val="lt1">
                    <a:lumMod val="85000"/>
                  </a:schemeClr>
                </a:solidFill>
                <a:uFillTx/>
                <a:latin typeface="Times New Roman"/>
              </a:rPr>
              <a:t>А.Е. КРИВЕНЦОВ</a:t>
            </a:r>
            <a:endParaRPr lang="ru-RU" sz="11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36" name="Рисунок 9"/>
          <p:cNvPicPr/>
          <p:nvPr/>
        </p:nvPicPr>
        <p:blipFill>
          <a:blip r:embed="rId7"/>
          <a:stretch>
            <a:fillRect/>
          </a:stretch>
        </p:blipFill>
        <p:spPr>
          <a:xfrm>
            <a:off x="8649360" y="100800"/>
            <a:ext cx="436680" cy="37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7" name="TextBox 17"/>
          <p:cNvSpPr/>
          <p:nvPr/>
        </p:nvSpPr>
        <p:spPr>
          <a:xfrm>
            <a:off x="723960" y="8280"/>
            <a:ext cx="47232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ru-RU" sz="1800" b="1" u="none" strike="noStrike">
                <a:solidFill>
                  <a:schemeClr val="lt1"/>
                </a:solidFill>
                <a:uFillTx/>
                <a:latin typeface="Times New Roman"/>
              </a:rPr>
              <a:t>©</a:t>
            </a:r>
            <a:endParaRPr lang="ru-RU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38" name="Рисунок 70">
            <a:hlinkClick r:id="rId9" action="ppaction://hlinksldjump"/>
          </p:cNvPr>
          <p:cNvPicPr/>
          <p:nvPr/>
        </p:nvPicPr>
        <p:blipFill>
          <a:blip r:embed="rId8"/>
          <a:stretch>
            <a:fillRect/>
          </a:stretch>
        </p:blipFill>
        <p:spPr>
          <a:xfrm rot="17314800">
            <a:off x="8793360" y="6535080"/>
            <a:ext cx="405000" cy="323640"/>
          </a:xfrm>
          <a:prstGeom prst="rect">
            <a:avLst/>
          </a:prstGeom>
          <a:noFill/>
          <a:ln w="0">
            <a:noFill/>
          </a:ln>
          <a:effectLst>
            <a:outerShdw blurRad="50760" dist="75858" dir="2700000" algn="tl" rotWithShape="0">
              <a:srgbClr val="000000">
                <a:alpha val="70000"/>
              </a:srgbClr>
            </a:outerShdw>
          </a:effectLst>
        </p:spPr>
      </p:pic>
      <p:sp>
        <p:nvSpPr>
          <p:cNvPr id="239" name="TextBox 19"/>
          <p:cNvSpPr/>
          <p:nvPr/>
        </p:nvSpPr>
        <p:spPr>
          <a:xfrm>
            <a:off x="0" y="6165360"/>
            <a:ext cx="521964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1800" b="1" u="none" strike="noStrike">
                <a:solidFill>
                  <a:schemeClr val="dk1"/>
                </a:solidFill>
                <a:uFillTx/>
                <a:latin typeface="Times New Roman"/>
              </a:rPr>
              <a:t>ОКАЗАНИЕ ПЕРВОЙ ПОМОЩИ РАНЕНОМУ</a:t>
            </a:r>
            <a:endParaRPr lang="ru-RU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240" name="TextBox 21"/>
          <p:cNvSpPr/>
          <p:nvPr/>
        </p:nvSpPr>
        <p:spPr>
          <a:xfrm>
            <a:off x="-9720" y="6571800"/>
            <a:ext cx="1052640" cy="257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1100" b="1" u="none" strike="noStrike">
                <a:solidFill>
                  <a:schemeClr val="lt1"/>
                </a:solidFill>
                <a:uFillTx/>
                <a:latin typeface="Times New Roman"/>
              </a:rPr>
              <a:t>стр. 3 из 10</a:t>
            </a:r>
            <a:endParaRPr lang="ru-RU" sz="11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241" name="TextBox 22"/>
          <p:cNvSpPr/>
          <p:nvPr/>
        </p:nvSpPr>
        <p:spPr>
          <a:xfrm>
            <a:off x="0" y="116640"/>
            <a:ext cx="9143640" cy="333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1600" b="1" u="none" strike="noStrike">
                <a:solidFill>
                  <a:schemeClr val="lt1"/>
                </a:solidFill>
                <a:uFillTx/>
                <a:latin typeface="Times New Roman"/>
              </a:rPr>
              <a:t>УЧЕБНЫЕ СБОРЫ ПО ОСНОВАМ ВОЕННОЙ СЛУЖБЫ</a:t>
            </a:r>
            <a:endParaRPr lang="ru-RU" sz="16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42" name="Рисунок 24"/>
          <p:cNvPicPr/>
          <p:nvPr/>
        </p:nvPicPr>
        <p:blipFill>
          <a:blip r:embed="rId10"/>
          <a:stretch>
            <a:fillRect/>
          </a:stretch>
        </p:blipFill>
        <p:spPr>
          <a:xfrm>
            <a:off x="386280" y="1403280"/>
            <a:ext cx="2531880" cy="18986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43" name="Рисунок 11"/>
          <p:cNvPicPr/>
          <p:nvPr/>
        </p:nvPicPr>
        <p:blipFill>
          <a:blip r:embed="rId11"/>
          <a:stretch>
            <a:fillRect/>
          </a:stretch>
        </p:blipFill>
        <p:spPr>
          <a:xfrm>
            <a:off x="3328920" y="1420560"/>
            <a:ext cx="2485800" cy="18640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44" name="Рисунок 14"/>
          <p:cNvPicPr/>
          <p:nvPr/>
        </p:nvPicPr>
        <p:blipFill>
          <a:blip r:embed="rId12"/>
          <a:stretch>
            <a:fillRect/>
          </a:stretch>
        </p:blipFill>
        <p:spPr>
          <a:xfrm>
            <a:off x="6147360" y="1394640"/>
            <a:ext cx="2531880" cy="18986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45" name="Рисунок 16"/>
          <p:cNvPicPr/>
          <p:nvPr/>
        </p:nvPicPr>
        <p:blipFill>
          <a:blip r:embed="rId13"/>
          <a:stretch>
            <a:fillRect/>
          </a:stretch>
        </p:blipFill>
        <p:spPr>
          <a:xfrm>
            <a:off x="396000" y="3497040"/>
            <a:ext cx="2521800" cy="18914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46" name="Рисунок 25"/>
          <p:cNvPicPr/>
          <p:nvPr/>
        </p:nvPicPr>
        <p:blipFill>
          <a:blip r:embed="rId14"/>
          <a:stretch>
            <a:fillRect/>
          </a:stretch>
        </p:blipFill>
        <p:spPr>
          <a:xfrm>
            <a:off x="3369600" y="3521880"/>
            <a:ext cx="2521800" cy="18914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47" name="Рисунок 29"/>
          <p:cNvPicPr/>
          <p:nvPr/>
        </p:nvPicPr>
        <p:blipFill>
          <a:blip r:embed="rId15"/>
          <a:stretch>
            <a:fillRect/>
          </a:stretch>
        </p:blipFill>
        <p:spPr>
          <a:xfrm>
            <a:off x="6147360" y="3470760"/>
            <a:ext cx="2531880" cy="1898640"/>
          </a:xfrm>
          <a:prstGeom prst="rect">
            <a:avLst/>
          </a:prstGeom>
          <a:noFill/>
          <a:ln w="0">
            <a:noFill/>
          </a:ln>
        </p:spPr>
      </p:pic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48" name="Рисунок 1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640" cy="68576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49" name="Рисунок 23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633240"/>
            <a:ext cx="9143640" cy="59382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50" name="Рисунок 34"/>
          <p:cNvPicPr/>
          <p:nvPr/>
        </p:nvPicPr>
        <p:blipFill>
          <a:blip r:embed="rId4"/>
          <a:srcRect r="92215"/>
          <a:stretch>
            <a:fillRect/>
          </a:stretch>
        </p:blipFill>
        <p:spPr>
          <a:xfrm rot="5400000">
            <a:off x="4278600" y="-3657600"/>
            <a:ext cx="586800" cy="91436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51" name="Рисунок 4"/>
          <p:cNvPicPr/>
          <p:nvPr/>
        </p:nvPicPr>
        <p:blipFill>
          <a:blip r:embed="rId5"/>
          <a:stretch>
            <a:fillRect/>
          </a:stretch>
        </p:blipFill>
        <p:spPr>
          <a:xfrm>
            <a:off x="0" y="629640"/>
            <a:ext cx="9143640" cy="4950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52" name="Рисунок 5" descr="101.png"/>
          <p:cNvPicPr/>
          <p:nvPr/>
        </p:nvPicPr>
        <p:blipFill>
          <a:blip r:embed="rId6"/>
          <a:stretch>
            <a:fillRect/>
          </a:stretch>
        </p:blipFill>
        <p:spPr>
          <a:xfrm>
            <a:off x="-35280" y="0"/>
            <a:ext cx="925200" cy="753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53" name="TextBox 6"/>
          <p:cNvSpPr/>
          <p:nvPr/>
        </p:nvSpPr>
        <p:spPr>
          <a:xfrm>
            <a:off x="723960" y="372240"/>
            <a:ext cx="1511640" cy="257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ru-RU" sz="1100" b="1" u="none" strike="noStrike">
                <a:solidFill>
                  <a:schemeClr val="lt1">
                    <a:lumMod val="85000"/>
                  </a:schemeClr>
                </a:solidFill>
                <a:uFillTx/>
                <a:latin typeface="Times New Roman"/>
              </a:rPr>
              <a:t>А.Е. КРИВЕНЦОВ</a:t>
            </a:r>
            <a:endParaRPr lang="ru-RU" sz="11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54" name="Рисунок 9"/>
          <p:cNvPicPr/>
          <p:nvPr/>
        </p:nvPicPr>
        <p:blipFill>
          <a:blip r:embed="rId7"/>
          <a:stretch>
            <a:fillRect/>
          </a:stretch>
        </p:blipFill>
        <p:spPr>
          <a:xfrm>
            <a:off x="8649360" y="100800"/>
            <a:ext cx="436680" cy="37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55" name="TextBox 17"/>
          <p:cNvSpPr/>
          <p:nvPr/>
        </p:nvSpPr>
        <p:spPr>
          <a:xfrm>
            <a:off x="723960" y="8280"/>
            <a:ext cx="47232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ru-RU" sz="1800" b="1" u="none" strike="noStrike">
                <a:solidFill>
                  <a:schemeClr val="lt1"/>
                </a:solidFill>
                <a:uFillTx/>
                <a:latin typeface="Times New Roman"/>
              </a:rPr>
              <a:t>©</a:t>
            </a:r>
            <a:endParaRPr lang="ru-RU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56" name="Рисунок 70">
            <a:hlinkClick r:id="rId9" action="ppaction://hlinksldjump"/>
          </p:cNvPr>
          <p:cNvPicPr/>
          <p:nvPr/>
        </p:nvPicPr>
        <p:blipFill>
          <a:blip r:embed="rId8"/>
          <a:stretch>
            <a:fillRect/>
          </a:stretch>
        </p:blipFill>
        <p:spPr>
          <a:xfrm rot="17314800">
            <a:off x="8793360" y="6535080"/>
            <a:ext cx="405000" cy="323640"/>
          </a:xfrm>
          <a:prstGeom prst="rect">
            <a:avLst/>
          </a:prstGeom>
          <a:noFill/>
          <a:ln w="0">
            <a:noFill/>
          </a:ln>
          <a:effectLst>
            <a:outerShdw blurRad="50760" dist="75858" dir="2700000" algn="tl" rotWithShape="0">
              <a:srgbClr val="000000">
                <a:alpha val="70000"/>
              </a:srgbClr>
            </a:outerShdw>
          </a:effectLst>
        </p:spPr>
      </p:pic>
      <p:sp>
        <p:nvSpPr>
          <p:cNvPr id="257" name="TextBox 19"/>
          <p:cNvSpPr/>
          <p:nvPr/>
        </p:nvSpPr>
        <p:spPr>
          <a:xfrm>
            <a:off x="0" y="6165360"/>
            <a:ext cx="521964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1800" b="1" u="none" strike="noStrike">
                <a:solidFill>
                  <a:schemeClr val="dk1"/>
                </a:solidFill>
                <a:uFillTx/>
                <a:latin typeface="Times New Roman"/>
              </a:rPr>
              <a:t>ОКАЗАНИЕ ПЕРВОЙ ПОМОЩИ РАНЕНОМУ</a:t>
            </a:r>
            <a:endParaRPr lang="ru-RU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258" name="TextBox 21"/>
          <p:cNvSpPr/>
          <p:nvPr/>
        </p:nvSpPr>
        <p:spPr>
          <a:xfrm>
            <a:off x="-9720" y="6571800"/>
            <a:ext cx="1052640" cy="257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1100" b="1" u="none" strike="noStrike">
                <a:solidFill>
                  <a:schemeClr val="lt1"/>
                </a:solidFill>
                <a:uFillTx/>
                <a:latin typeface="Times New Roman"/>
              </a:rPr>
              <a:t>стр. 3 из 10</a:t>
            </a:r>
            <a:endParaRPr lang="ru-RU" sz="11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259" name="TextBox 22"/>
          <p:cNvSpPr/>
          <p:nvPr/>
        </p:nvSpPr>
        <p:spPr>
          <a:xfrm>
            <a:off x="0" y="116640"/>
            <a:ext cx="9143640" cy="333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1600" b="1" u="none" strike="noStrike">
                <a:solidFill>
                  <a:schemeClr val="lt1"/>
                </a:solidFill>
                <a:uFillTx/>
                <a:latin typeface="Times New Roman"/>
              </a:rPr>
              <a:t>УЧЕБНЫЕ СБОРЫ ПО ОСНОВАМ ВОЕННОЙ СЛУЖБЫ</a:t>
            </a:r>
            <a:endParaRPr lang="ru-RU" sz="16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60" name="Рисунок 32"/>
          <p:cNvPicPr/>
          <p:nvPr/>
        </p:nvPicPr>
        <p:blipFill>
          <a:blip r:embed="rId10"/>
          <a:stretch>
            <a:fillRect/>
          </a:stretch>
        </p:blipFill>
        <p:spPr>
          <a:xfrm>
            <a:off x="487440" y="1438200"/>
            <a:ext cx="2485800" cy="18640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61" name="Рисунок 3"/>
          <p:cNvPicPr/>
          <p:nvPr/>
        </p:nvPicPr>
        <p:blipFill>
          <a:blip r:embed="rId11"/>
          <a:stretch>
            <a:fillRect/>
          </a:stretch>
        </p:blipFill>
        <p:spPr>
          <a:xfrm>
            <a:off x="3328920" y="1426320"/>
            <a:ext cx="2485800" cy="18640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62" name="Рисунок 8"/>
          <p:cNvPicPr/>
          <p:nvPr/>
        </p:nvPicPr>
        <p:blipFill>
          <a:blip r:embed="rId12"/>
          <a:stretch>
            <a:fillRect/>
          </a:stretch>
        </p:blipFill>
        <p:spPr>
          <a:xfrm>
            <a:off x="6163200" y="1415160"/>
            <a:ext cx="2485800" cy="18640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63" name="Рисунок 12"/>
          <p:cNvPicPr/>
          <p:nvPr/>
        </p:nvPicPr>
        <p:blipFill>
          <a:blip r:embed="rId13"/>
          <a:stretch>
            <a:fillRect/>
          </a:stretch>
        </p:blipFill>
        <p:spPr>
          <a:xfrm>
            <a:off x="3331800" y="3532680"/>
            <a:ext cx="2505240" cy="1878840"/>
          </a:xfrm>
          <a:prstGeom prst="rect">
            <a:avLst/>
          </a:prstGeom>
          <a:noFill/>
          <a:ln w="0">
            <a:noFill/>
          </a:ln>
        </p:spPr>
      </p:pic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64" name="Рисунок 1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640" cy="68576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65" name="Рисунок 19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633240"/>
            <a:ext cx="9143640" cy="59382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66" name="Рисунок 34"/>
          <p:cNvPicPr/>
          <p:nvPr/>
        </p:nvPicPr>
        <p:blipFill>
          <a:blip r:embed="rId4"/>
          <a:srcRect r="92215"/>
          <a:stretch>
            <a:fillRect/>
          </a:stretch>
        </p:blipFill>
        <p:spPr>
          <a:xfrm rot="5400000">
            <a:off x="4278600" y="-3657600"/>
            <a:ext cx="586800" cy="91436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67" name="Рисунок 4"/>
          <p:cNvPicPr/>
          <p:nvPr/>
        </p:nvPicPr>
        <p:blipFill>
          <a:blip r:embed="rId5"/>
          <a:stretch>
            <a:fillRect/>
          </a:stretch>
        </p:blipFill>
        <p:spPr>
          <a:xfrm>
            <a:off x="0" y="629640"/>
            <a:ext cx="9143640" cy="4950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68" name="Рисунок 5" descr="101.png"/>
          <p:cNvPicPr/>
          <p:nvPr/>
        </p:nvPicPr>
        <p:blipFill>
          <a:blip r:embed="rId6"/>
          <a:stretch>
            <a:fillRect/>
          </a:stretch>
        </p:blipFill>
        <p:spPr>
          <a:xfrm>
            <a:off x="-35280" y="0"/>
            <a:ext cx="925200" cy="753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69" name="TextBox 6"/>
          <p:cNvSpPr/>
          <p:nvPr/>
        </p:nvSpPr>
        <p:spPr>
          <a:xfrm>
            <a:off x="723960" y="372240"/>
            <a:ext cx="1511640" cy="257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ru-RU" sz="1100" b="1" u="none" strike="noStrike">
                <a:solidFill>
                  <a:schemeClr val="lt1">
                    <a:lumMod val="85000"/>
                  </a:schemeClr>
                </a:solidFill>
                <a:uFillTx/>
                <a:latin typeface="Times New Roman"/>
              </a:rPr>
              <a:t>А.Е. КРИВЕНЦОВ</a:t>
            </a:r>
            <a:endParaRPr lang="ru-RU" sz="11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70" name="Рисунок 9"/>
          <p:cNvPicPr/>
          <p:nvPr/>
        </p:nvPicPr>
        <p:blipFill>
          <a:blip r:embed="rId7"/>
          <a:stretch>
            <a:fillRect/>
          </a:stretch>
        </p:blipFill>
        <p:spPr>
          <a:xfrm>
            <a:off x="8649360" y="100800"/>
            <a:ext cx="436680" cy="37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71" name="TextBox 17"/>
          <p:cNvSpPr/>
          <p:nvPr/>
        </p:nvSpPr>
        <p:spPr>
          <a:xfrm>
            <a:off x="723960" y="8280"/>
            <a:ext cx="47232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ru-RU" sz="1800" b="1" u="none" strike="noStrike">
                <a:solidFill>
                  <a:schemeClr val="lt1"/>
                </a:solidFill>
                <a:uFillTx/>
                <a:latin typeface="Times New Roman"/>
              </a:rPr>
              <a:t>©</a:t>
            </a:r>
            <a:endParaRPr lang="ru-RU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72" name="Рисунок 70">
            <a:hlinkClick r:id="rId9" action="ppaction://hlinksldjump"/>
          </p:cNvPr>
          <p:cNvPicPr/>
          <p:nvPr/>
        </p:nvPicPr>
        <p:blipFill>
          <a:blip r:embed="rId8"/>
          <a:stretch>
            <a:fillRect/>
          </a:stretch>
        </p:blipFill>
        <p:spPr>
          <a:xfrm rot="17314800">
            <a:off x="8793360" y="6535080"/>
            <a:ext cx="405000" cy="323640"/>
          </a:xfrm>
          <a:prstGeom prst="rect">
            <a:avLst/>
          </a:prstGeom>
          <a:noFill/>
          <a:ln w="0">
            <a:noFill/>
          </a:ln>
          <a:effectLst>
            <a:outerShdw blurRad="50760" dist="75858" dir="2700000" algn="tl" rotWithShape="0">
              <a:srgbClr val="000000">
                <a:alpha val="70000"/>
              </a:srgbClr>
            </a:outerShdw>
          </a:effectLst>
        </p:spPr>
      </p:pic>
      <p:sp>
        <p:nvSpPr>
          <p:cNvPr id="273" name="TextBox 21"/>
          <p:cNvSpPr/>
          <p:nvPr/>
        </p:nvSpPr>
        <p:spPr>
          <a:xfrm>
            <a:off x="-9720" y="6571800"/>
            <a:ext cx="1052640" cy="257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1100" b="1" u="none" strike="noStrike">
                <a:solidFill>
                  <a:schemeClr val="lt1"/>
                </a:solidFill>
                <a:uFillTx/>
                <a:latin typeface="Times New Roman"/>
              </a:rPr>
              <a:t>стр. 4 из 10</a:t>
            </a:r>
            <a:endParaRPr lang="ru-RU" sz="11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274" name="TextBox 18"/>
          <p:cNvSpPr/>
          <p:nvPr/>
        </p:nvSpPr>
        <p:spPr>
          <a:xfrm>
            <a:off x="0" y="6165360"/>
            <a:ext cx="385164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1800" b="1" u="none" strike="noStrike">
                <a:solidFill>
                  <a:schemeClr val="dk1"/>
                </a:solidFill>
                <a:uFillTx/>
                <a:latin typeface="Times New Roman"/>
              </a:rPr>
              <a:t>ОГНЕВАЯ       ПОДГОТОВКА</a:t>
            </a:r>
            <a:endParaRPr lang="ru-RU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275" name="TextBox 16"/>
          <p:cNvSpPr/>
          <p:nvPr/>
        </p:nvSpPr>
        <p:spPr>
          <a:xfrm>
            <a:off x="0" y="116640"/>
            <a:ext cx="9143640" cy="333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1600" b="1" u="none" strike="noStrike">
                <a:solidFill>
                  <a:schemeClr val="lt1"/>
                </a:solidFill>
                <a:uFillTx/>
                <a:latin typeface="Times New Roman"/>
              </a:rPr>
              <a:t>УЧЕБНЫЕ СБОРЫ ПО ОСНОВАМ ВОЕННОЙ СЛУЖБЫ</a:t>
            </a:r>
            <a:endParaRPr lang="ru-RU" sz="16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76" name="Рисунок 20"/>
          <p:cNvPicPr/>
          <p:nvPr/>
        </p:nvPicPr>
        <p:blipFill>
          <a:blip r:embed="rId10"/>
          <a:stretch>
            <a:fillRect/>
          </a:stretch>
        </p:blipFill>
        <p:spPr>
          <a:xfrm>
            <a:off x="74160" y="1365480"/>
            <a:ext cx="2193480" cy="29246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77" name="Рисунок 10"/>
          <p:cNvPicPr/>
          <p:nvPr/>
        </p:nvPicPr>
        <p:blipFill>
          <a:blip r:embed="rId11"/>
          <a:stretch>
            <a:fillRect/>
          </a:stretch>
        </p:blipFill>
        <p:spPr>
          <a:xfrm>
            <a:off x="2339640" y="1365480"/>
            <a:ext cx="2193480" cy="29246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78" name="Рисунок 23"/>
          <p:cNvPicPr/>
          <p:nvPr/>
        </p:nvPicPr>
        <p:blipFill>
          <a:blip r:embed="rId12"/>
          <a:stretch>
            <a:fillRect/>
          </a:stretch>
        </p:blipFill>
        <p:spPr>
          <a:xfrm>
            <a:off x="4617000" y="1373760"/>
            <a:ext cx="2187000" cy="29160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79" name="Рисунок 26"/>
          <p:cNvPicPr/>
          <p:nvPr/>
        </p:nvPicPr>
        <p:blipFill>
          <a:blip r:embed="rId13"/>
          <a:stretch>
            <a:fillRect/>
          </a:stretch>
        </p:blipFill>
        <p:spPr>
          <a:xfrm>
            <a:off x="6876360" y="1365480"/>
            <a:ext cx="2187000" cy="2916000"/>
          </a:xfrm>
          <a:prstGeom prst="rect">
            <a:avLst/>
          </a:prstGeom>
          <a:noFill/>
          <a:ln w="0">
            <a:noFill/>
          </a:ln>
        </p:spPr>
      </p:pic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80" name="Рисунок 1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640" cy="68576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81" name="Рисунок 19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633240"/>
            <a:ext cx="9143640" cy="59382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82" name="Рисунок 34"/>
          <p:cNvPicPr/>
          <p:nvPr/>
        </p:nvPicPr>
        <p:blipFill>
          <a:blip r:embed="rId4"/>
          <a:srcRect r="92215"/>
          <a:stretch>
            <a:fillRect/>
          </a:stretch>
        </p:blipFill>
        <p:spPr>
          <a:xfrm rot="5400000">
            <a:off x="4278600" y="-3657600"/>
            <a:ext cx="586800" cy="91436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83" name="Рисунок 4"/>
          <p:cNvPicPr/>
          <p:nvPr/>
        </p:nvPicPr>
        <p:blipFill>
          <a:blip r:embed="rId5"/>
          <a:stretch>
            <a:fillRect/>
          </a:stretch>
        </p:blipFill>
        <p:spPr>
          <a:xfrm>
            <a:off x="0" y="629640"/>
            <a:ext cx="9143640" cy="4950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84" name="Рисунок 5" descr="101.png"/>
          <p:cNvPicPr/>
          <p:nvPr/>
        </p:nvPicPr>
        <p:blipFill>
          <a:blip r:embed="rId6"/>
          <a:stretch>
            <a:fillRect/>
          </a:stretch>
        </p:blipFill>
        <p:spPr>
          <a:xfrm>
            <a:off x="-35280" y="0"/>
            <a:ext cx="925200" cy="753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85" name="TextBox 6"/>
          <p:cNvSpPr/>
          <p:nvPr/>
        </p:nvSpPr>
        <p:spPr>
          <a:xfrm>
            <a:off x="723960" y="372240"/>
            <a:ext cx="1511640" cy="257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ru-RU" sz="1100" b="1" u="none" strike="noStrike">
                <a:solidFill>
                  <a:schemeClr val="lt1">
                    <a:lumMod val="85000"/>
                  </a:schemeClr>
                </a:solidFill>
                <a:uFillTx/>
                <a:latin typeface="Times New Roman"/>
              </a:rPr>
              <a:t>А.Е. КРИВЕНЦОВ</a:t>
            </a:r>
            <a:endParaRPr lang="ru-RU" sz="11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86" name="Рисунок 9"/>
          <p:cNvPicPr/>
          <p:nvPr/>
        </p:nvPicPr>
        <p:blipFill>
          <a:blip r:embed="rId7"/>
          <a:stretch>
            <a:fillRect/>
          </a:stretch>
        </p:blipFill>
        <p:spPr>
          <a:xfrm>
            <a:off x="8649360" y="100800"/>
            <a:ext cx="436680" cy="37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87" name="TextBox 17"/>
          <p:cNvSpPr/>
          <p:nvPr/>
        </p:nvSpPr>
        <p:spPr>
          <a:xfrm>
            <a:off x="723960" y="8280"/>
            <a:ext cx="47232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ru-RU" sz="1800" b="1" u="none" strike="noStrike">
                <a:solidFill>
                  <a:schemeClr val="lt1"/>
                </a:solidFill>
                <a:uFillTx/>
                <a:latin typeface="Times New Roman"/>
              </a:rPr>
              <a:t>©</a:t>
            </a:r>
            <a:endParaRPr lang="ru-RU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88" name="Рисунок 70">
            <a:hlinkClick r:id="rId9" action="ppaction://hlinksldjump"/>
          </p:cNvPr>
          <p:cNvPicPr/>
          <p:nvPr/>
        </p:nvPicPr>
        <p:blipFill>
          <a:blip r:embed="rId8"/>
          <a:stretch>
            <a:fillRect/>
          </a:stretch>
        </p:blipFill>
        <p:spPr>
          <a:xfrm rot="17314800">
            <a:off x="8793360" y="6535080"/>
            <a:ext cx="405000" cy="323640"/>
          </a:xfrm>
          <a:prstGeom prst="rect">
            <a:avLst/>
          </a:prstGeom>
          <a:noFill/>
          <a:ln w="0">
            <a:noFill/>
          </a:ln>
          <a:effectLst>
            <a:outerShdw blurRad="50760" dist="75858" dir="2700000" algn="tl" rotWithShape="0">
              <a:srgbClr val="000000">
                <a:alpha val="70000"/>
              </a:srgbClr>
            </a:outerShdw>
          </a:effectLst>
        </p:spPr>
      </p:pic>
      <p:sp>
        <p:nvSpPr>
          <p:cNvPr id="289" name="TextBox 21"/>
          <p:cNvSpPr/>
          <p:nvPr/>
        </p:nvSpPr>
        <p:spPr>
          <a:xfrm>
            <a:off x="-9720" y="6571800"/>
            <a:ext cx="1052640" cy="257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1100" b="1" u="none" strike="noStrike">
                <a:solidFill>
                  <a:schemeClr val="lt1"/>
                </a:solidFill>
                <a:uFillTx/>
                <a:latin typeface="Times New Roman"/>
              </a:rPr>
              <a:t>стр. 4 из 10</a:t>
            </a:r>
            <a:endParaRPr lang="ru-RU" sz="11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290" name="TextBox 18"/>
          <p:cNvSpPr/>
          <p:nvPr/>
        </p:nvSpPr>
        <p:spPr>
          <a:xfrm>
            <a:off x="0" y="6165360"/>
            <a:ext cx="385164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1800" b="1" u="none" strike="noStrike">
                <a:solidFill>
                  <a:schemeClr val="dk1"/>
                </a:solidFill>
                <a:uFillTx/>
                <a:latin typeface="Times New Roman"/>
              </a:rPr>
              <a:t>ОГНЕВАЯ       ПОДГОТОВКА</a:t>
            </a:r>
            <a:endParaRPr lang="ru-RU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291" name="TextBox 16"/>
          <p:cNvSpPr/>
          <p:nvPr/>
        </p:nvSpPr>
        <p:spPr>
          <a:xfrm>
            <a:off x="0" y="116640"/>
            <a:ext cx="9143640" cy="333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1600" b="1" u="none" strike="noStrike">
                <a:solidFill>
                  <a:schemeClr val="lt1"/>
                </a:solidFill>
                <a:uFillTx/>
                <a:latin typeface="Times New Roman"/>
              </a:rPr>
              <a:t>УЧЕБНЫЕ СБОРЫ ПО ОСНОВАМ ВОЕННОЙ СЛУЖБЫ</a:t>
            </a:r>
            <a:endParaRPr lang="ru-RU" sz="16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92" name="Рисунок 14"/>
          <p:cNvPicPr/>
          <p:nvPr/>
        </p:nvPicPr>
        <p:blipFill>
          <a:blip r:embed="rId10"/>
          <a:stretch>
            <a:fillRect/>
          </a:stretch>
        </p:blipFill>
        <p:spPr>
          <a:xfrm>
            <a:off x="100080" y="1365480"/>
            <a:ext cx="2193480" cy="29246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93" name="Рисунок 22"/>
          <p:cNvPicPr/>
          <p:nvPr/>
        </p:nvPicPr>
        <p:blipFill>
          <a:blip r:embed="rId11"/>
          <a:stretch>
            <a:fillRect/>
          </a:stretch>
        </p:blipFill>
        <p:spPr>
          <a:xfrm>
            <a:off x="2641680" y="1353240"/>
            <a:ext cx="2751120" cy="20631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94" name="Рисунок 8"/>
          <p:cNvPicPr/>
          <p:nvPr/>
        </p:nvPicPr>
        <p:blipFill>
          <a:blip r:embed="rId12"/>
          <a:stretch>
            <a:fillRect/>
          </a:stretch>
        </p:blipFill>
        <p:spPr>
          <a:xfrm>
            <a:off x="6036120" y="1343160"/>
            <a:ext cx="2751120" cy="20631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95" name="Рисунок 24"/>
          <p:cNvPicPr/>
          <p:nvPr/>
        </p:nvPicPr>
        <p:blipFill>
          <a:blip r:embed="rId13"/>
          <a:stretch>
            <a:fillRect/>
          </a:stretch>
        </p:blipFill>
        <p:spPr>
          <a:xfrm>
            <a:off x="2641680" y="3501000"/>
            <a:ext cx="2740680" cy="20556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96" name="Рисунок 15"/>
          <p:cNvPicPr/>
          <p:nvPr/>
        </p:nvPicPr>
        <p:blipFill>
          <a:blip r:embed="rId14"/>
          <a:stretch>
            <a:fillRect/>
          </a:stretch>
        </p:blipFill>
        <p:spPr>
          <a:xfrm>
            <a:off x="6036120" y="3501000"/>
            <a:ext cx="2740680" cy="20556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97" name="Рисунок 29"/>
          <p:cNvPicPr/>
          <p:nvPr/>
        </p:nvPicPr>
        <p:blipFill>
          <a:blip r:embed="rId15"/>
          <a:stretch>
            <a:fillRect/>
          </a:stretch>
        </p:blipFill>
        <p:spPr>
          <a:xfrm>
            <a:off x="156600" y="4496400"/>
            <a:ext cx="2247840" cy="1685880"/>
          </a:xfrm>
          <a:prstGeom prst="rect">
            <a:avLst/>
          </a:prstGeom>
          <a:noFill/>
          <a:ln w="0">
            <a:noFill/>
          </a:ln>
        </p:spPr>
      </p:pic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98" name="Рисунок 1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640" cy="68576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99" name="Рисунок 22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633240"/>
            <a:ext cx="9143640" cy="59382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00" name="Рисунок 34"/>
          <p:cNvPicPr/>
          <p:nvPr/>
        </p:nvPicPr>
        <p:blipFill>
          <a:blip r:embed="rId4"/>
          <a:srcRect r="92215"/>
          <a:stretch>
            <a:fillRect/>
          </a:stretch>
        </p:blipFill>
        <p:spPr>
          <a:xfrm rot="5400000">
            <a:off x="4278600" y="-3657600"/>
            <a:ext cx="586800" cy="91436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01" name="Рисунок 4"/>
          <p:cNvPicPr/>
          <p:nvPr/>
        </p:nvPicPr>
        <p:blipFill>
          <a:blip r:embed="rId5"/>
          <a:stretch>
            <a:fillRect/>
          </a:stretch>
        </p:blipFill>
        <p:spPr>
          <a:xfrm>
            <a:off x="0" y="629640"/>
            <a:ext cx="9143640" cy="4950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02" name="Рисунок 5" descr="101.png"/>
          <p:cNvPicPr/>
          <p:nvPr/>
        </p:nvPicPr>
        <p:blipFill>
          <a:blip r:embed="rId6"/>
          <a:stretch>
            <a:fillRect/>
          </a:stretch>
        </p:blipFill>
        <p:spPr>
          <a:xfrm>
            <a:off x="-35280" y="0"/>
            <a:ext cx="925200" cy="753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03" name="TextBox 6"/>
          <p:cNvSpPr/>
          <p:nvPr/>
        </p:nvSpPr>
        <p:spPr>
          <a:xfrm>
            <a:off x="723960" y="372240"/>
            <a:ext cx="1511640" cy="257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ru-RU" sz="1100" b="1" u="none" strike="noStrike">
                <a:solidFill>
                  <a:schemeClr val="lt1">
                    <a:lumMod val="85000"/>
                  </a:schemeClr>
                </a:solidFill>
                <a:uFillTx/>
                <a:latin typeface="Times New Roman"/>
              </a:rPr>
              <a:t>А.Е. КРИВЕНЦОВ</a:t>
            </a:r>
            <a:endParaRPr lang="ru-RU" sz="11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304" name="Рисунок 9"/>
          <p:cNvPicPr/>
          <p:nvPr/>
        </p:nvPicPr>
        <p:blipFill>
          <a:blip r:embed="rId7"/>
          <a:stretch>
            <a:fillRect/>
          </a:stretch>
        </p:blipFill>
        <p:spPr>
          <a:xfrm>
            <a:off x="8649360" y="100800"/>
            <a:ext cx="436680" cy="37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05" name="TextBox 17"/>
          <p:cNvSpPr/>
          <p:nvPr/>
        </p:nvSpPr>
        <p:spPr>
          <a:xfrm>
            <a:off x="723960" y="8280"/>
            <a:ext cx="47232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ru-RU" sz="1800" b="1" u="none" strike="noStrike">
                <a:solidFill>
                  <a:schemeClr val="lt1"/>
                </a:solidFill>
                <a:uFillTx/>
                <a:latin typeface="Times New Roman"/>
              </a:rPr>
              <a:t>©</a:t>
            </a:r>
            <a:endParaRPr lang="ru-RU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306" name="Рисунок 70">
            <a:hlinkClick r:id="rId9" action="ppaction://hlinksldjump"/>
          </p:cNvPr>
          <p:cNvPicPr/>
          <p:nvPr/>
        </p:nvPicPr>
        <p:blipFill>
          <a:blip r:embed="rId8"/>
          <a:stretch>
            <a:fillRect/>
          </a:stretch>
        </p:blipFill>
        <p:spPr>
          <a:xfrm rot="17314800">
            <a:off x="8793360" y="6535080"/>
            <a:ext cx="405000" cy="323640"/>
          </a:xfrm>
          <a:prstGeom prst="rect">
            <a:avLst/>
          </a:prstGeom>
          <a:noFill/>
          <a:ln w="0">
            <a:noFill/>
          </a:ln>
          <a:effectLst>
            <a:outerShdw blurRad="50760" dist="75858" dir="2700000" algn="tl" rotWithShape="0">
              <a:srgbClr val="000000">
                <a:alpha val="70000"/>
              </a:srgbClr>
            </a:outerShdw>
          </a:effectLst>
        </p:spPr>
      </p:pic>
      <p:sp>
        <p:nvSpPr>
          <p:cNvPr id="307" name="TextBox 21"/>
          <p:cNvSpPr/>
          <p:nvPr/>
        </p:nvSpPr>
        <p:spPr>
          <a:xfrm>
            <a:off x="-9720" y="6571800"/>
            <a:ext cx="1052640" cy="257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1100" b="1" u="none" strike="noStrike">
                <a:solidFill>
                  <a:schemeClr val="lt1"/>
                </a:solidFill>
                <a:uFillTx/>
                <a:latin typeface="Times New Roman"/>
              </a:rPr>
              <a:t>стр. 4 из 10</a:t>
            </a:r>
            <a:endParaRPr lang="ru-RU" sz="11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08" name="TextBox 18"/>
          <p:cNvSpPr/>
          <p:nvPr/>
        </p:nvSpPr>
        <p:spPr>
          <a:xfrm>
            <a:off x="0" y="5951160"/>
            <a:ext cx="284328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1800" b="1" u="none" strike="noStrike">
                <a:solidFill>
                  <a:schemeClr val="dk1"/>
                </a:solidFill>
                <a:uFillTx/>
                <a:latin typeface="Times New Roman"/>
              </a:rPr>
              <a:t>МЕТАНИЕ ГРАНАТЫ</a:t>
            </a:r>
            <a:endParaRPr lang="ru-RU" sz="1800" b="0" u="none" strike="noStrike">
              <a:solidFill>
                <a:srgbClr val="000000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lang="ru-RU" sz="1800" b="1" u="none" strike="noStrike">
                <a:solidFill>
                  <a:schemeClr val="dk1"/>
                </a:solidFill>
                <a:uFillTx/>
                <a:latin typeface="Times New Roman"/>
              </a:rPr>
              <a:t>из различных положений</a:t>
            </a:r>
            <a:endParaRPr lang="ru-RU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09" name="TextBox 20"/>
          <p:cNvSpPr/>
          <p:nvPr/>
        </p:nvSpPr>
        <p:spPr>
          <a:xfrm>
            <a:off x="0" y="116640"/>
            <a:ext cx="9143640" cy="333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1600" b="1" u="none" strike="noStrike">
                <a:solidFill>
                  <a:schemeClr val="lt1"/>
                </a:solidFill>
                <a:uFillTx/>
                <a:latin typeface="Times New Roman"/>
              </a:rPr>
              <a:t>УЧЕБНЫЕ СБОРЫ ПО ОСНОВАМ ВОЕННОЙ СЛУЖБЫ</a:t>
            </a:r>
            <a:endParaRPr lang="ru-RU" sz="16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310" name="Рисунок 23"/>
          <p:cNvPicPr/>
          <p:nvPr/>
        </p:nvPicPr>
        <p:blipFill>
          <a:blip r:embed="rId10"/>
          <a:srcRect l="25066" t="23656" r="31266" b="30522"/>
          <a:stretch>
            <a:fillRect/>
          </a:stretch>
        </p:blipFill>
        <p:spPr>
          <a:xfrm>
            <a:off x="768600" y="1868400"/>
            <a:ext cx="3229560" cy="25416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11" name="Рисунок 24"/>
          <p:cNvPicPr/>
          <p:nvPr/>
        </p:nvPicPr>
        <p:blipFill>
          <a:blip r:embed="rId11"/>
          <a:srcRect l="33370" b="38576"/>
          <a:stretch>
            <a:fillRect/>
          </a:stretch>
        </p:blipFill>
        <p:spPr>
          <a:xfrm>
            <a:off x="4716000" y="1868400"/>
            <a:ext cx="3672000" cy="2539080"/>
          </a:xfrm>
          <a:prstGeom prst="rect">
            <a:avLst/>
          </a:prstGeom>
          <a:noFill/>
          <a:ln w="0">
            <a:noFill/>
          </a:ln>
        </p:spPr>
      </p:pic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12" name="Рисунок 1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640" cy="68576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13" name="Рисунок 18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633240"/>
            <a:ext cx="9143640" cy="59382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14" name="Рисунок 34"/>
          <p:cNvPicPr/>
          <p:nvPr/>
        </p:nvPicPr>
        <p:blipFill>
          <a:blip r:embed="rId4"/>
          <a:srcRect r="92215"/>
          <a:stretch>
            <a:fillRect/>
          </a:stretch>
        </p:blipFill>
        <p:spPr>
          <a:xfrm rot="5400000">
            <a:off x="4278600" y="-3729600"/>
            <a:ext cx="586800" cy="91436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15" name="Рисунок 4"/>
          <p:cNvPicPr/>
          <p:nvPr/>
        </p:nvPicPr>
        <p:blipFill>
          <a:blip r:embed="rId5"/>
          <a:stretch>
            <a:fillRect/>
          </a:stretch>
        </p:blipFill>
        <p:spPr>
          <a:xfrm>
            <a:off x="0" y="557640"/>
            <a:ext cx="9143640" cy="4950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16" name="Рисунок 5" descr="101.png"/>
          <p:cNvPicPr/>
          <p:nvPr/>
        </p:nvPicPr>
        <p:blipFill>
          <a:blip r:embed="rId6"/>
          <a:stretch>
            <a:fillRect/>
          </a:stretch>
        </p:blipFill>
        <p:spPr>
          <a:xfrm>
            <a:off x="-35280" y="0"/>
            <a:ext cx="925200" cy="753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17" name="TextBox 6"/>
          <p:cNvSpPr/>
          <p:nvPr/>
        </p:nvSpPr>
        <p:spPr>
          <a:xfrm>
            <a:off x="723960" y="372240"/>
            <a:ext cx="1511640" cy="257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ru-RU" sz="1100" b="1" u="none" strike="noStrike">
                <a:solidFill>
                  <a:schemeClr val="lt1">
                    <a:lumMod val="85000"/>
                  </a:schemeClr>
                </a:solidFill>
                <a:uFillTx/>
                <a:latin typeface="Times New Roman"/>
              </a:rPr>
              <a:t>А.Е. КРИВЕНЦОВ</a:t>
            </a:r>
            <a:endParaRPr lang="ru-RU" sz="11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318" name="Рисунок 9"/>
          <p:cNvPicPr/>
          <p:nvPr/>
        </p:nvPicPr>
        <p:blipFill>
          <a:blip r:embed="rId7"/>
          <a:stretch>
            <a:fillRect/>
          </a:stretch>
        </p:blipFill>
        <p:spPr>
          <a:xfrm>
            <a:off x="8649360" y="100800"/>
            <a:ext cx="436680" cy="37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19" name="TextBox 17"/>
          <p:cNvSpPr/>
          <p:nvPr/>
        </p:nvSpPr>
        <p:spPr>
          <a:xfrm>
            <a:off x="723960" y="8280"/>
            <a:ext cx="47232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ru-RU" sz="1800" b="1" u="none" strike="noStrike">
                <a:solidFill>
                  <a:schemeClr val="lt1"/>
                </a:solidFill>
                <a:uFillTx/>
                <a:latin typeface="Times New Roman"/>
              </a:rPr>
              <a:t>©</a:t>
            </a:r>
            <a:endParaRPr lang="ru-RU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320" name="Рисунок 70">
            <a:hlinkClick r:id="rId9" action="ppaction://hlinksldjump"/>
          </p:cNvPr>
          <p:cNvPicPr/>
          <p:nvPr/>
        </p:nvPicPr>
        <p:blipFill>
          <a:blip r:embed="rId8"/>
          <a:stretch>
            <a:fillRect/>
          </a:stretch>
        </p:blipFill>
        <p:spPr>
          <a:xfrm rot="17314800">
            <a:off x="8793360" y="6535080"/>
            <a:ext cx="405000" cy="323640"/>
          </a:xfrm>
          <a:prstGeom prst="rect">
            <a:avLst/>
          </a:prstGeom>
          <a:noFill/>
          <a:ln w="0">
            <a:noFill/>
          </a:ln>
          <a:effectLst>
            <a:outerShdw blurRad="50760" dist="75858" dir="2700000" algn="tl" rotWithShape="0">
              <a:srgbClr val="000000">
                <a:alpha val="70000"/>
              </a:srgbClr>
            </a:outerShdw>
          </a:effectLst>
        </p:spPr>
      </p:pic>
      <p:sp>
        <p:nvSpPr>
          <p:cNvPr id="321" name="TextBox 14"/>
          <p:cNvSpPr/>
          <p:nvPr/>
        </p:nvSpPr>
        <p:spPr>
          <a:xfrm>
            <a:off x="0" y="6165360"/>
            <a:ext cx="615564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1800" b="1" u="none" strike="noStrike">
                <a:solidFill>
                  <a:schemeClr val="dk1"/>
                </a:solidFill>
                <a:uFillTx/>
                <a:latin typeface="Times New Roman"/>
              </a:rPr>
              <a:t>РАЗБОРКА И СБОРКА АВТОМАТА КАЛАШНИКОВА </a:t>
            </a:r>
            <a:endParaRPr lang="ru-RU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22" name="TextBox 19"/>
          <p:cNvSpPr/>
          <p:nvPr/>
        </p:nvSpPr>
        <p:spPr>
          <a:xfrm>
            <a:off x="-9720" y="6571800"/>
            <a:ext cx="1052640" cy="257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1100" b="1" u="none" strike="noStrike">
                <a:solidFill>
                  <a:schemeClr val="lt1"/>
                </a:solidFill>
                <a:uFillTx/>
                <a:latin typeface="Times New Roman"/>
              </a:rPr>
              <a:t>стр. 5 из 10</a:t>
            </a:r>
            <a:endParaRPr lang="ru-RU" sz="11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23" name="TextBox 16"/>
          <p:cNvSpPr/>
          <p:nvPr/>
        </p:nvSpPr>
        <p:spPr>
          <a:xfrm>
            <a:off x="0" y="116640"/>
            <a:ext cx="9143640" cy="333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1600" b="1" u="none" strike="noStrike">
                <a:solidFill>
                  <a:schemeClr val="lt1"/>
                </a:solidFill>
                <a:uFillTx/>
                <a:latin typeface="Times New Roman"/>
              </a:rPr>
              <a:t>УЧЕБНЫЕ СБОРЫ ПО ОСНОВАМ ВОЕННОЙ СЛУЖБЫ</a:t>
            </a:r>
            <a:endParaRPr lang="ru-RU" sz="16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324" name=""/>
          <p:cNvPicPr/>
          <p:nvPr/>
        </p:nvPicPr>
        <p:blipFill>
          <a:blip r:embed="rId10"/>
          <a:stretch>
            <a:fillRect/>
          </a:stretch>
        </p:blipFill>
        <p:spPr>
          <a:xfrm>
            <a:off x="144360" y="1287360"/>
            <a:ext cx="2843640" cy="21326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25" name=""/>
          <p:cNvPicPr/>
          <p:nvPr/>
        </p:nvPicPr>
        <p:blipFill>
          <a:blip r:embed="rId11"/>
          <a:stretch>
            <a:fillRect/>
          </a:stretch>
        </p:blipFill>
        <p:spPr>
          <a:xfrm>
            <a:off x="3096360" y="1287360"/>
            <a:ext cx="2843640" cy="21326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26" name=""/>
          <p:cNvPicPr/>
          <p:nvPr/>
        </p:nvPicPr>
        <p:blipFill>
          <a:blip r:embed="rId12"/>
          <a:stretch>
            <a:fillRect/>
          </a:stretch>
        </p:blipFill>
        <p:spPr>
          <a:xfrm>
            <a:off x="6120000" y="1287360"/>
            <a:ext cx="2843640" cy="21326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27" name=""/>
          <p:cNvPicPr/>
          <p:nvPr/>
        </p:nvPicPr>
        <p:blipFill>
          <a:blip r:embed="rId13"/>
          <a:stretch>
            <a:fillRect/>
          </a:stretch>
        </p:blipFill>
        <p:spPr>
          <a:xfrm>
            <a:off x="3096360" y="3627360"/>
            <a:ext cx="2843640" cy="2132640"/>
          </a:xfrm>
          <a:prstGeom prst="rect">
            <a:avLst/>
          </a:prstGeom>
          <a:noFill/>
          <a:ln w="0">
            <a:noFill/>
          </a:ln>
        </p:spPr>
      </p:pic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28" name="Рисунок 1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640" cy="68576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29" name="Рисунок 12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460080"/>
            <a:ext cx="9143640" cy="61110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30" name="Рисунок 34"/>
          <p:cNvPicPr/>
          <p:nvPr/>
        </p:nvPicPr>
        <p:blipFill>
          <a:blip r:embed="rId4"/>
          <a:srcRect r="92215"/>
          <a:stretch>
            <a:fillRect/>
          </a:stretch>
        </p:blipFill>
        <p:spPr>
          <a:xfrm rot="5400000">
            <a:off x="4278600" y="-3812760"/>
            <a:ext cx="586800" cy="91436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31" name="Рисунок 4"/>
          <p:cNvPicPr/>
          <p:nvPr/>
        </p:nvPicPr>
        <p:blipFill>
          <a:blip r:embed="rId5"/>
          <a:stretch>
            <a:fillRect/>
          </a:stretch>
        </p:blipFill>
        <p:spPr>
          <a:xfrm>
            <a:off x="0" y="476640"/>
            <a:ext cx="9143640" cy="4950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32" name="Рисунок 5" descr="101.png"/>
          <p:cNvPicPr/>
          <p:nvPr/>
        </p:nvPicPr>
        <p:blipFill>
          <a:blip r:embed="rId6"/>
          <a:stretch>
            <a:fillRect/>
          </a:stretch>
        </p:blipFill>
        <p:spPr>
          <a:xfrm>
            <a:off x="-35280" y="0"/>
            <a:ext cx="925200" cy="753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33" name="TextBox 6"/>
          <p:cNvSpPr/>
          <p:nvPr/>
        </p:nvSpPr>
        <p:spPr>
          <a:xfrm>
            <a:off x="723960" y="372240"/>
            <a:ext cx="1511640" cy="257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ru-RU" sz="1100" b="1" u="none" strike="noStrike">
                <a:solidFill>
                  <a:schemeClr val="lt1">
                    <a:lumMod val="85000"/>
                  </a:schemeClr>
                </a:solidFill>
                <a:uFillTx/>
                <a:latin typeface="Times New Roman"/>
              </a:rPr>
              <a:t>А.Е. КРИВЕНЦОВ</a:t>
            </a:r>
            <a:endParaRPr lang="ru-RU" sz="11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334" name="Рисунок 9"/>
          <p:cNvPicPr/>
          <p:nvPr/>
        </p:nvPicPr>
        <p:blipFill>
          <a:blip r:embed="rId7"/>
          <a:stretch>
            <a:fillRect/>
          </a:stretch>
        </p:blipFill>
        <p:spPr>
          <a:xfrm>
            <a:off x="8649360" y="100800"/>
            <a:ext cx="436680" cy="37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35" name="TextBox 17"/>
          <p:cNvSpPr/>
          <p:nvPr/>
        </p:nvSpPr>
        <p:spPr>
          <a:xfrm>
            <a:off x="723960" y="8280"/>
            <a:ext cx="47232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ru-RU" sz="1800" b="1" u="none" strike="noStrike">
                <a:solidFill>
                  <a:schemeClr val="lt1"/>
                </a:solidFill>
                <a:uFillTx/>
                <a:latin typeface="Times New Roman"/>
              </a:rPr>
              <a:t>©</a:t>
            </a:r>
            <a:endParaRPr lang="ru-RU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336" name="Рисунок 70">
            <a:hlinkClick r:id="rId9" action="ppaction://hlinksldjump"/>
          </p:cNvPr>
          <p:cNvPicPr/>
          <p:nvPr/>
        </p:nvPicPr>
        <p:blipFill>
          <a:blip r:embed="rId8"/>
          <a:stretch>
            <a:fillRect/>
          </a:stretch>
        </p:blipFill>
        <p:spPr>
          <a:xfrm rot="17314800">
            <a:off x="8793360" y="6535080"/>
            <a:ext cx="405000" cy="323640"/>
          </a:xfrm>
          <a:prstGeom prst="rect">
            <a:avLst/>
          </a:prstGeom>
          <a:noFill/>
          <a:ln w="0">
            <a:noFill/>
          </a:ln>
          <a:effectLst>
            <a:outerShdw blurRad="50760" dist="75858" dir="2700000" algn="tl" rotWithShape="0">
              <a:srgbClr val="000000">
                <a:alpha val="70000"/>
              </a:srgbClr>
            </a:outerShdw>
          </a:effectLst>
        </p:spPr>
      </p:pic>
      <p:sp>
        <p:nvSpPr>
          <p:cNvPr id="337" name="TextBox 18"/>
          <p:cNvSpPr/>
          <p:nvPr/>
        </p:nvSpPr>
        <p:spPr>
          <a:xfrm>
            <a:off x="0" y="6084000"/>
            <a:ext cx="327564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1800" b="1" u="none" strike="noStrike">
                <a:solidFill>
                  <a:schemeClr val="dk1"/>
                </a:solidFill>
                <a:uFillTx/>
                <a:latin typeface="Times New Roman"/>
              </a:rPr>
              <a:t>СНАРЯЖЕНИЕ МАГАЗИНА</a:t>
            </a:r>
            <a:endParaRPr lang="ru-RU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38" name="TextBox 20"/>
          <p:cNvSpPr/>
          <p:nvPr/>
        </p:nvSpPr>
        <p:spPr>
          <a:xfrm>
            <a:off x="-9720" y="6571800"/>
            <a:ext cx="1052640" cy="257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1100" b="1" u="none" strike="noStrike">
                <a:solidFill>
                  <a:schemeClr val="lt1"/>
                </a:solidFill>
                <a:uFillTx/>
                <a:latin typeface="Times New Roman"/>
              </a:rPr>
              <a:t>стр. 6 из 10</a:t>
            </a:r>
            <a:endParaRPr lang="ru-RU" sz="11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39" name="TextBox 19"/>
          <p:cNvSpPr/>
          <p:nvPr/>
        </p:nvSpPr>
        <p:spPr>
          <a:xfrm>
            <a:off x="0" y="116640"/>
            <a:ext cx="9143640" cy="333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1600" b="1" u="none" strike="noStrike">
                <a:solidFill>
                  <a:schemeClr val="lt1"/>
                </a:solidFill>
                <a:uFillTx/>
                <a:latin typeface="Times New Roman"/>
              </a:rPr>
              <a:t>УЧЕБНЫЕ СБОРЫ ПО ОСНОВАМ ВОЕННОЙ СЛУЖБЫ</a:t>
            </a:r>
            <a:endParaRPr lang="ru-RU" sz="16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340" name=""/>
          <p:cNvPicPr/>
          <p:nvPr/>
        </p:nvPicPr>
        <p:blipFill>
          <a:blip r:embed="rId10"/>
          <a:stretch>
            <a:fillRect/>
          </a:stretch>
        </p:blipFill>
        <p:spPr>
          <a:xfrm>
            <a:off x="1224360" y="1260000"/>
            <a:ext cx="3023640" cy="22676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41" name=""/>
          <p:cNvPicPr/>
          <p:nvPr/>
        </p:nvPicPr>
        <p:blipFill>
          <a:blip r:embed="rId11"/>
          <a:stretch>
            <a:fillRect/>
          </a:stretch>
        </p:blipFill>
        <p:spPr>
          <a:xfrm>
            <a:off x="5112000" y="1260000"/>
            <a:ext cx="3120120" cy="22676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42" name=""/>
          <p:cNvPicPr/>
          <p:nvPr/>
        </p:nvPicPr>
        <p:blipFill>
          <a:blip r:embed="rId12"/>
          <a:stretch>
            <a:fillRect/>
          </a:stretch>
        </p:blipFill>
        <p:spPr>
          <a:xfrm>
            <a:off x="3096360" y="3662640"/>
            <a:ext cx="3203640" cy="2402640"/>
          </a:xfrm>
          <a:prstGeom prst="rect">
            <a:avLst/>
          </a:prstGeom>
          <a:noFill/>
          <a:ln w="0">
            <a:noFill/>
          </a:ln>
        </p:spPr>
      </p:pic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43" name="Рисунок 1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640" cy="68576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44" name="Рисунок 21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460080"/>
            <a:ext cx="9143640" cy="61110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45" name="Рисунок 34"/>
          <p:cNvPicPr/>
          <p:nvPr/>
        </p:nvPicPr>
        <p:blipFill>
          <a:blip r:embed="rId4"/>
          <a:srcRect r="92215"/>
          <a:stretch>
            <a:fillRect/>
          </a:stretch>
        </p:blipFill>
        <p:spPr>
          <a:xfrm rot="5400000">
            <a:off x="4278600" y="-3812760"/>
            <a:ext cx="586800" cy="91436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46" name="Рисунок 4"/>
          <p:cNvPicPr/>
          <p:nvPr/>
        </p:nvPicPr>
        <p:blipFill>
          <a:blip r:embed="rId5"/>
          <a:stretch>
            <a:fillRect/>
          </a:stretch>
        </p:blipFill>
        <p:spPr>
          <a:xfrm>
            <a:off x="0" y="485640"/>
            <a:ext cx="9143640" cy="4950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47" name="Рисунок 5" descr="101.png"/>
          <p:cNvPicPr/>
          <p:nvPr/>
        </p:nvPicPr>
        <p:blipFill>
          <a:blip r:embed="rId6"/>
          <a:stretch>
            <a:fillRect/>
          </a:stretch>
        </p:blipFill>
        <p:spPr>
          <a:xfrm>
            <a:off x="-35280" y="0"/>
            <a:ext cx="925200" cy="753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48" name="TextBox 6"/>
          <p:cNvSpPr/>
          <p:nvPr/>
        </p:nvSpPr>
        <p:spPr>
          <a:xfrm>
            <a:off x="723960" y="372240"/>
            <a:ext cx="1511640" cy="257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ru-RU" sz="1100" b="1" u="none" strike="noStrike">
                <a:solidFill>
                  <a:schemeClr val="lt1">
                    <a:lumMod val="85000"/>
                  </a:schemeClr>
                </a:solidFill>
                <a:uFillTx/>
                <a:latin typeface="Times New Roman"/>
              </a:rPr>
              <a:t>А.Е. КРИВЕНЦОВ</a:t>
            </a:r>
            <a:endParaRPr lang="ru-RU" sz="11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349" name="Рисунок 9"/>
          <p:cNvPicPr/>
          <p:nvPr/>
        </p:nvPicPr>
        <p:blipFill>
          <a:blip r:embed="rId7"/>
          <a:stretch>
            <a:fillRect/>
          </a:stretch>
        </p:blipFill>
        <p:spPr>
          <a:xfrm>
            <a:off x="8649360" y="100800"/>
            <a:ext cx="436680" cy="37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50" name="TextBox 17"/>
          <p:cNvSpPr/>
          <p:nvPr/>
        </p:nvSpPr>
        <p:spPr>
          <a:xfrm>
            <a:off x="723960" y="8280"/>
            <a:ext cx="47232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ru-RU" sz="1800" b="1" u="none" strike="noStrike">
                <a:solidFill>
                  <a:schemeClr val="lt1"/>
                </a:solidFill>
                <a:uFillTx/>
                <a:latin typeface="Times New Roman"/>
              </a:rPr>
              <a:t>©</a:t>
            </a:r>
            <a:endParaRPr lang="ru-RU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351" name="Рисунок 70">
            <a:hlinkClick r:id="rId9" action="ppaction://hlinksldjump"/>
          </p:cNvPr>
          <p:cNvPicPr/>
          <p:nvPr/>
        </p:nvPicPr>
        <p:blipFill>
          <a:blip r:embed="rId8"/>
          <a:stretch>
            <a:fillRect/>
          </a:stretch>
        </p:blipFill>
        <p:spPr>
          <a:xfrm rot="17314800">
            <a:off x="8793360" y="6535080"/>
            <a:ext cx="405000" cy="323640"/>
          </a:xfrm>
          <a:prstGeom prst="rect">
            <a:avLst/>
          </a:prstGeom>
          <a:noFill/>
          <a:ln w="0">
            <a:noFill/>
          </a:ln>
          <a:effectLst>
            <a:outerShdw blurRad="50760" dist="75858" dir="2700000" algn="tl" rotWithShape="0">
              <a:srgbClr val="000000">
                <a:alpha val="70000"/>
              </a:srgbClr>
            </a:outerShdw>
          </a:effectLst>
        </p:spPr>
      </p:pic>
      <p:sp>
        <p:nvSpPr>
          <p:cNvPr id="352" name="TextBox 19"/>
          <p:cNvSpPr/>
          <p:nvPr/>
        </p:nvSpPr>
        <p:spPr>
          <a:xfrm>
            <a:off x="0" y="6228000"/>
            <a:ext cx="752400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1800" b="1" u="none" strike="noStrike">
                <a:solidFill>
                  <a:schemeClr val="dk1"/>
                </a:solidFill>
                <a:uFillTx/>
                <a:latin typeface="Times New Roman"/>
              </a:rPr>
              <a:t>КОМПЛЕКС РУКОПАШНОГО БОЯ С АВТОМАТОМ НА 8 СЧЕТОВ </a:t>
            </a:r>
            <a:endParaRPr lang="ru-RU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53" name="TextBox 20"/>
          <p:cNvSpPr/>
          <p:nvPr/>
        </p:nvSpPr>
        <p:spPr>
          <a:xfrm>
            <a:off x="-9720" y="6571800"/>
            <a:ext cx="1052640" cy="257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1100" b="1" u="none" strike="noStrike">
                <a:solidFill>
                  <a:schemeClr val="lt1"/>
                </a:solidFill>
                <a:uFillTx/>
                <a:latin typeface="Times New Roman"/>
              </a:rPr>
              <a:t>стр. 8 из 10</a:t>
            </a:r>
            <a:endParaRPr lang="ru-RU" sz="11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54" name="TextBox 18"/>
          <p:cNvSpPr/>
          <p:nvPr/>
        </p:nvSpPr>
        <p:spPr>
          <a:xfrm>
            <a:off x="0" y="116640"/>
            <a:ext cx="9143640" cy="333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1600" b="1" u="none" strike="noStrike">
                <a:solidFill>
                  <a:schemeClr val="lt1"/>
                </a:solidFill>
                <a:uFillTx/>
                <a:latin typeface="Times New Roman"/>
              </a:rPr>
              <a:t>УЧЕБНЫЕ СБОРЫ ПО ОСНОВАМ ВОЕННОЙ СЛУЖБЫ</a:t>
            </a:r>
            <a:endParaRPr lang="ru-RU" sz="16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355" name="Рисунок 8"/>
          <p:cNvPicPr/>
          <p:nvPr/>
        </p:nvPicPr>
        <p:blipFill>
          <a:blip r:embed="rId10"/>
          <a:srcRect l="22438" t="16031" r="26375" b="22700"/>
          <a:stretch>
            <a:fillRect/>
          </a:stretch>
        </p:blipFill>
        <p:spPr>
          <a:xfrm>
            <a:off x="1331640" y="1172160"/>
            <a:ext cx="2736000" cy="24559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56" name="Рисунок 14"/>
          <p:cNvPicPr/>
          <p:nvPr/>
        </p:nvPicPr>
        <p:blipFill>
          <a:blip r:embed="rId11"/>
          <a:srcRect l="17654" t="18087" r="10623" b="20603"/>
          <a:stretch>
            <a:fillRect/>
          </a:stretch>
        </p:blipFill>
        <p:spPr>
          <a:xfrm>
            <a:off x="4654080" y="1222920"/>
            <a:ext cx="3737160" cy="23961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57" name="Рисунок 16"/>
          <p:cNvPicPr/>
          <p:nvPr/>
        </p:nvPicPr>
        <p:blipFill>
          <a:blip r:embed="rId12"/>
          <a:srcRect l="24846" t="18082" r="12989" b="19549"/>
          <a:stretch>
            <a:fillRect/>
          </a:stretch>
        </p:blipFill>
        <p:spPr>
          <a:xfrm>
            <a:off x="2699640" y="3747960"/>
            <a:ext cx="2948040" cy="2217960"/>
          </a:xfrm>
          <a:prstGeom prst="rect">
            <a:avLst/>
          </a:prstGeom>
          <a:noFill/>
          <a:ln w="0">
            <a:noFill/>
          </a:ln>
        </p:spPr>
      </p:pic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58" name="Рисунок 1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640" cy="68576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59" name="Рисунок 23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460080"/>
            <a:ext cx="9143640" cy="61110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60" name="Рисунок 34"/>
          <p:cNvPicPr/>
          <p:nvPr/>
        </p:nvPicPr>
        <p:blipFill>
          <a:blip r:embed="rId4"/>
          <a:srcRect r="92215"/>
          <a:stretch>
            <a:fillRect/>
          </a:stretch>
        </p:blipFill>
        <p:spPr>
          <a:xfrm rot="5400000">
            <a:off x="4278600" y="-3812760"/>
            <a:ext cx="586800" cy="91436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61" name="Рисунок 4"/>
          <p:cNvPicPr/>
          <p:nvPr/>
        </p:nvPicPr>
        <p:blipFill>
          <a:blip r:embed="rId5"/>
          <a:stretch>
            <a:fillRect/>
          </a:stretch>
        </p:blipFill>
        <p:spPr>
          <a:xfrm>
            <a:off x="0" y="476640"/>
            <a:ext cx="9143640" cy="4950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62" name="Рисунок 5" descr="101.png"/>
          <p:cNvPicPr/>
          <p:nvPr/>
        </p:nvPicPr>
        <p:blipFill>
          <a:blip r:embed="rId6"/>
          <a:stretch>
            <a:fillRect/>
          </a:stretch>
        </p:blipFill>
        <p:spPr>
          <a:xfrm>
            <a:off x="-35280" y="0"/>
            <a:ext cx="925200" cy="753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63" name="TextBox 6"/>
          <p:cNvSpPr/>
          <p:nvPr/>
        </p:nvSpPr>
        <p:spPr>
          <a:xfrm>
            <a:off x="723960" y="372240"/>
            <a:ext cx="1511640" cy="257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ru-RU" sz="1100" b="1" u="none" strike="noStrike">
                <a:solidFill>
                  <a:schemeClr val="lt1">
                    <a:lumMod val="85000"/>
                  </a:schemeClr>
                </a:solidFill>
                <a:uFillTx/>
                <a:latin typeface="Times New Roman"/>
              </a:rPr>
              <a:t>А.Е. КРИВЕНЦОВ</a:t>
            </a:r>
            <a:endParaRPr lang="ru-RU" sz="11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364" name="Рисунок 9"/>
          <p:cNvPicPr/>
          <p:nvPr/>
        </p:nvPicPr>
        <p:blipFill>
          <a:blip r:embed="rId7"/>
          <a:stretch>
            <a:fillRect/>
          </a:stretch>
        </p:blipFill>
        <p:spPr>
          <a:xfrm>
            <a:off x="8649360" y="100800"/>
            <a:ext cx="436680" cy="37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65" name="TextBox 17"/>
          <p:cNvSpPr/>
          <p:nvPr/>
        </p:nvSpPr>
        <p:spPr>
          <a:xfrm>
            <a:off x="723960" y="8280"/>
            <a:ext cx="47232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ru-RU" sz="1800" b="1" u="none" strike="noStrike">
                <a:solidFill>
                  <a:schemeClr val="lt1"/>
                </a:solidFill>
                <a:uFillTx/>
                <a:latin typeface="Times New Roman"/>
              </a:rPr>
              <a:t>©</a:t>
            </a:r>
            <a:endParaRPr lang="ru-RU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366" name="Рисунок 70">
            <a:hlinkClick r:id="rId9" action="ppaction://hlinksldjump"/>
          </p:cNvPr>
          <p:cNvPicPr/>
          <p:nvPr/>
        </p:nvPicPr>
        <p:blipFill>
          <a:blip r:embed="rId8"/>
          <a:stretch>
            <a:fillRect/>
          </a:stretch>
        </p:blipFill>
        <p:spPr>
          <a:xfrm rot="17314800">
            <a:off x="8793360" y="6535080"/>
            <a:ext cx="405000" cy="323640"/>
          </a:xfrm>
          <a:prstGeom prst="rect">
            <a:avLst/>
          </a:prstGeom>
          <a:noFill/>
          <a:ln w="0">
            <a:noFill/>
          </a:ln>
          <a:effectLst>
            <a:outerShdw blurRad="50760" dist="75858" dir="2700000" algn="tl" rotWithShape="0">
              <a:srgbClr val="000000">
                <a:alpha val="70000"/>
              </a:srgbClr>
            </a:outerShdw>
          </a:effectLst>
        </p:spPr>
      </p:pic>
      <p:sp>
        <p:nvSpPr>
          <p:cNvPr id="367" name="TextBox 19"/>
          <p:cNvSpPr/>
          <p:nvPr/>
        </p:nvSpPr>
        <p:spPr>
          <a:xfrm>
            <a:off x="0" y="6228000"/>
            <a:ext cx="298764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1800" b="1" u="none" strike="noStrike">
                <a:solidFill>
                  <a:schemeClr val="dk1"/>
                </a:solidFill>
                <a:uFillTx/>
                <a:latin typeface="Times New Roman"/>
              </a:rPr>
              <a:t> ПОДГОТОВКА ПО РХБЗ</a:t>
            </a:r>
            <a:endParaRPr lang="ru-RU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68" name="TextBox 21"/>
          <p:cNvSpPr/>
          <p:nvPr/>
        </p:nvSpPr>
        <p:spPr>
          <a:xfrm>
            <a:off x="-9720" y="6571800"/>
            <a:ext cx="1052640" cy="257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1100" b="1" u="none" strike="noStrike">
                <a:solidFill>
                  <a:schemeClr val="lt1"/>
                </a:solidFill>
                <a:uFillTx/>
                <a:latin typeface="Times New Roman"/>
              </a:rPr>
              <a:t>стр. 9 из 10</a:t>
            </a:r>
            <a:endParaRPr lang="ru-RU" sz="11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69" name="TextBox 22"/>
          <p:cNvSpPr/>
          <p:nvPr/>
        </p:nvSpPr>
        <p:spPr>
          <a:xfrm>
            <a:off x="0" y="116640"/>
            <a:ext cx="9143640" cy="333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1600" b="1" u="none" strike="noStrike">
                <a:solidFill>
                  <a:schemeClr val="lt1"/>
                </a:solidFill>
                <a:uFillTx/>
                <a:latin typeface="Times New Roman"/>
              </a:rPr>
              <a:t>УЧЕБНЫЕ СБОРЫ ПО ОСНОВАМ ВОЕННОЙ СЛУЖБЫ</a:t>
            </a:r>
            <a:endParaRPr lang="ru-RU" sz="16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370" name="Рисунок 13"/>
          <p:cNvPicPr/>
          <p:nvPr/>
        </p:nvPicPr>
        <p:blipFill>
          <a:blip r:embed="rId10"/>
          <a:srcRect t="23749" r="24015" b="9714"/>
          <a:stretch>
            <a:fillRect/>
          </a:stretch>
        </p:blipFill>
        <p:spPr>
          <a:xfrm>
            <a:off x="179640" y="1220400"/>
            <a:ext cx="3635640" cy="23871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71" name="Рисунок 24"/>
          <p:cNvPicPr/>
          <p:nvPr/>
        </p:nvPicPr>
        <p:blipFill>
          <a:blip r:embed="rId11"/>
          <a:srcRect l="7917" t="31098" r="14565" b="27952"/>
          <a:stretch>
            <a:fillRect/>
          </a:stretch>
        </p:blipFill>
        <p:spPr>
          <a:xfrm>
            <a:off x="1558800" y="3782520"/>
            <a:ext cx="6026400" cy="23871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72" name="Рисунок 30"/>
          <p:cNvPicPr/>
          <p:nvPr/>
        </p:nvPicPr>
        <p:blipFill>
          <a:blip r:embed="rId12"/>
          <a:srcRect l="17651" t="22141" r="26374" b="33201"/>
          <a:stretch>
            <a:fillRect/>
          </a:stretch>
        </p:blipFill>
        <p:spPr>
          <a:xfrm>
            <a:off x="4034520" y="1241280"/>
            <a:ext cx="3921480" cy="2346480"/>
          </a:xfrm>
          <a:prstGeom prst="rect">
            <a:avLst/>
          </a:prstGeom>
          <a:noFill/>
          <a:ln w="0">
            <a:noFill/>
          </a:ln>
        </p:spPr>
      </p:pic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7" name="Рисунок 1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640" cy="68576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88" name="Рисунок 7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633240"/>
            <a:ext cx="9143640" cy="59382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89" name="Рисунок 34"/>
          <p:cNvPicPr/>
          <p:nvPr/>
        </p:nvPicPr>
        <p:blipFill>
          <a:blip r:embed="rId4"/>
          <a:srcRect r="92215"/>
          <a:stretch>
            <a:fillRect/>
          </a:stretch>
        </p:blipFill>
        <p:spPr>
          <a:xfrm rot="5400000">
            <a:off x="4278600" y="-3657600"/>
            <a:ext cx="586800" cy="91436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90" name="Рисунок 4"/>
          <p:cNvPicPr/>
          <p:nvPr/>
        </p:nvPicPr>
        <p:blipFill>
          <a:blip r:embed="rId5"/>
          <a:stretch>
            <a:fillRect/>
          </a:stretch>
        </p:blipFill>
        <p:spPr>
          <a:xfrm>
            <a:off x="0" y="620640"/>
            <a:ext cx="9143640" cy="4950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91" name="Рисунок 5" descr="101.png"/>
          <p:cNvPicPr/>
          <p:nvPr/>
        </p:nvPicPr>
        <p:blipFill>
          <a:blip r:embed="rId6"/>
          <a:stretch>
            <a:fillRect/>
          </a:stretch>
        </p:blipFill>
        <p:spPr>
          <a:xfrm>
            <a:off x="-35280" y="0"/>
            <a:ext cx="925200" cy="753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2" name="TextBox 6"/>
          <p:cNvSpPr/>
          <p:nvPr/>
        </p:nvSpPr>
        <p:spPr>
          <a:xfrm>
            <a:off x="723960" y="372240"/>
            <a:ext cx="1511640" cy="257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ru-RU" sz="1100" b="1" u="none" strike="noStrike">
                <a:solidFill>
                  <a:schemeClr val="lt1">
                    <a:lumMod val="85000"/>
                  </a:schemeClr>
                </a:solidFill>
                <a:uFillTx/>
                <a:latin typeface="Times New Roman"/>
              </a:rPr>
              <a:t>А.Е. КРИВЕНЦОВ</a:t>
            </a:r>
            <a:endParaRPr lang="ru-RU" sz="11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93" name="Рисунок 9"/>
          <p:cNvPicPr/>
          <p:nvPr/>
        </p:nvPicPr>
        <p:blipFill>
          <a:blip r:embed="rId7"/>
          <a:stretch>
            <a:fillRect/>
          </a:stretch>
        </p:blipFill>
        <p:spPr>
          <a:xfrm>
            <a:off x="8649360" y="100800"/>
            <a:ext cx="436680" cy="37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4" name="TextBox 17"/>
          <p:cNvSpPr/>
          <p:nvPr/>
        </p:nvSpPr>
        <p:spPr>
          <a:xfrm>
            <a:off x="723960" y="8280"/>
            <a:ext cx="47232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ru-RU" sz="1800" b="1" u="none" strike="noStrike">
                <a:solidFill>
                  <a:schemeClr val="lt1"/>
                </a:solidFill>
                <a:uFillTx/>
                <a:latin typeface="Times New Roman"/>
              </a:rPr>
              <a:t>©</a:t>
            </a:r>
            <a:endParaRPr lang="ru-RU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95" name="TextBox 19"/>
          <p:cNvSpPr/>
          <p:nvPr/>
        </p:nvSpPr>
        <p:spPr>
          <a:xfrm>
            <a:off x="0" y="6228000"/>
            <a:ext cx="313164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1800" b="1" u="none" strike="noStrike">
                <a:solidFill>
                  <a:schemeClr val="dk1"/>
                </a:solidFill>
                <a:uFillTx/>
                <a:latin typeface="Times New Roman"/>
              </a:rPr>
              <a:t>СТРОЕВАЯ ПОДГОТОВКА</a:t>
            </a:r>
            <a:endParaRPr lang="ru-RU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96" name="TextBox 21"/>
          <p:cNvSpPr/>
          <p:nvPr/>
        </p:nvSpPr>
        <p:spPr>
          <a:xfrm>
            <a:off x="-9720" y="6571800"/>
            <a:ext cx="1052640" cy="257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1100" b="1" u="none" strike="noStrike">
                <a:solidFill>
                  <a:schemeClr val="lt1"/>
                </a:solidFill>
                <a:uFillTx/>
                <a:latin typeface="Times New Roman"/>
              </a:rPr>
              <a:t>стр. 10 из 10</a:t>
            </a:r>
            <a:endParaRPr lang="ru-RU" sz="11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97" name="TextBox 20"/>
          <p:cNvSpPr/>
          <p:nvPr/>
        </p:nvSpPr>
        <p:spPr>
          <a:xfrm>
            <a:off x="0" y="116640"/>
            <a:ext cx="9143640" cy="333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1600" b="1" u="none" strike="noStrike">
                <a:solidFill>
                  <a:schemeClr val="lt1"/>
                </a:solidFill>
                <a:uFillTx/>
                <a:latin typeface="Times New Roman"/>
              </a:rPr>
              <a:t>УЧЕБНЫЕ СБОРЫ ПО ОСНОВАМ ВОЕННОЙ СЛУЖБЫ</a:t>
            </a:r>
            <a:endParaRPr lang="ru-RU" sz="16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98" name=""/>
          <p:cNvPicPr/>
          <p:nvPr/>
        </p:nvPicPr>
        <p:blipFill>
          <a:blip r:embed="rId8"/>
          <a:stretch>
            <a:fillRect/>
          </a:stretch>
        </p:blipFill>
        <p:spPr>
          <a:xfrm>
            <a:off x="720000" y="1440000"/>
            <a:ext cx="3119760" cy="23400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99" name=""/>
          <p:cNvPicPr/>
          <p:nvPr/>
        </p:nvPicPr>
        <p:blipFill>
          <a:blip r:embed="rId9"/>
          <a:stretch>
            <a:fillRect/>
          </a:stretch>
        </p:blipFill>
        <p:spPr>
          <a:xfrm>
            <a:off x="4860000" y="1440000"/>
            <a:ext cx="3120120" cy="23400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00" name=""/>
          <p:cNvPicPr/>
          <p:nvPr/>
        </p:nvPicPr>
        <p:blipFill>
          <a:blip r:embed="rId10"/>
          <a:stretch>
            <a:fillRect/>
          </a:stretch>
        </p:blipFill>
        <p:spPr>
          <a:xfrm>
            <a:off x="2819880" y="3960000"/>
            <a:ext cx="3120120" cy="2340000"/>
          </a:xfrm>
          <a:prstGeom prst="rect">
            <a:avLst/>
          </a:prstGeom>
          <a:noFill/>
          <a:ln w="0">
            <a:noFill/>
          </a:ln>
        </p:spPr>
      </p:pic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73" name="Рисунок 1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640" cy="68576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74" name="Рисунок 23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460080"/>
            <a:ext cx="9143640" cy="61110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75" name="Рисунок 34"/>
          <p:cNvPicPr/>
          <p:nvPr/>
        </p:nvPicPr>
        <p:blipFill>
          <a:blip r:embed="rId4"/>
          <a:srcRect r="92215"/>
          <a:stretch>
            <a:fillRect/>
          </a:stretch>
        </p:blipFill>
        <p:spPr>
          <a:xfrm rot="5400000">
            <a:off x="4278600" y="-3812760"/>
            <a:ext cx="586800" cy="91436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76" name="Рисунок 4"/>
          <p:cNvPicPr/>
          <p:nvPr/>
        </p:nvPicPr>
        <p:blipFill>
          <a:blip r:embed="rId5"/>
          <a:stretch>
            <a:fillRect/>
          </a:stretch>
        </p:blipFill>
        <p:spPr>
          <a:xfrm>
            <a:off x="0" y="476640"/>
            <a:ext cx="9143640" cy="4950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77" name="Рисунок 5" descr="101.png"/>
          <p:cNvPicPr/>
          <p:nvPr/>
        </p:nvPicPr>
        <p:blipFill>
          <a:blip r:embed="rId6"/>
          <a:stretch>
            <a:fillRect/>
          </a:stretch>
        </p:blipFill>
        <p:spPr>
          <a:xfrm>
            <a:off x="-35280" y="0"/>
            <a:ext cx="925200" cy="753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78" name="TextBox 6"/>
          <p:cNvSpPr/>
          <p:nvPr/>
        </p:nvSpPr>
        <p:spPr>
          <a:xfrm>
            <a:off x="723960" y="372240"/>
            <a:ext cx="1511640" cy="257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ru-RU" sz="1100" b="1" u="none" strike="noStrike">
                <a:solidFill>
                  <a:schemeClr val="lt1">
                    <a:lumMod val="85000"/>
                  </a:schemeClr>
                </a:solidFill>
                <a:uFillTx/>
                <a:latin typeface="Times New Roman"/>
              </a:rPr>
              <a:t>А.Е. КРИВЕНЦОВ</a:t>
            </a:r>
            <a:endParaRPr lang="ru-RU" sz="11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379" name="Рисунок 9"/>
          <p:cNvPicPr/>
          <p:nvPr/>
        </p:nvPicPr>
        <p:blipFill>
          <a:blip r:embed="rId7"/>
          <a:stretch>
            <a:fillRect/>
          </a:stretch>
        </p:blipFill>
        <p:spPr>
          <a:xfrm>
            <a:off x="8649360" y="100800"/>
            <a:ext cx="436680" cy="37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80" name="TextBox 17"/>
          <p:cNvSpPr/>
          <p:nvPr/>
        </p:nvSpPr>
        <p:spPr>
          <a:xfrm>
            <a:off x="723960" y="8280"/>
            <a:ext cx="47232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ru-RU" sz="1800" b="1" u="none" strike="noStrike">
                <a:solidFill>
                  <a:schemeClr val="lt1"/>
                </a:solidFill>
                <a:uFillTx/>
                <a:latin typeface="Times New Roman"/>
              </a:rPr>
              <a:t>©</a:t>
            </a:r>
            <a:endParaRPr lang="ru-RU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381" name="Рисунок 70">
            <a:hlinkClick r:id="rId9" action="ppaction://hlinksldjump"/>
          </p:cNvPr>
          <p:cNvPicPr/>
          <p:nvPr/>
        </p:nvPicPr>
        <p:blipFill>
          <a:blip r:embed="rId8"/>
          <a:stretch>
            <a:fillRect/>
          </a:stretch>
        </p:blipFill>
        <p:spPr>
          <a:xfrm rot="17314800">
            <a:off x="8793360" y="6535080"/>
            <a:ext cx="405000" cy="323640"/>
          </a:xfrm>
          <a:prstGeom prst="rect">
            <a:avLst/>
          </a:prstGeom>
          <a:noFill/>
          <a:ln w="0">
            <a:noFill/>
          </a:ln>
          <a:effectLst>
            <a:outerShdw blurRad="50760" dist="75858" dir="2700000" algn="tl" rotWithShape="0">
              <a:srgbClr val="000000">
                <a:alpha val="70000"/>
              </a:srgbClr>
            </a:outerShdw>
          </a:effectLst>
        </p:spPr>
      </p:pic>
      <p:sp>
        <p:nvSpPr>
          <p:cNvPr id="382" name="TextBox 19"/>
          <p:cNvSpPr/>
          <p:nvPr/>
        </p:nvSpPr>
        <p:spPr>
          <a:xfrm>
            <a:off x="0" y="6228000"/>
            <a:ext cx="298764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1800" b="1" u="none" strike="noStrike">
                <a:solidFill>
                  <a:schemeClr val="dk1"/>
                </a:solidFill>
                <a:uFillTx/>
                <a:latin typeface="Times New Roman"/>
              </a:rPr>
              <a:t> ПОДГОТОВКА ПО РХБЗ</a:t>
            </a:r>
            <a:endParaRPr lang="ru-RU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83" name="TextBox 21"/>
          <p:cNvSpPr/>
          <p:nvPr/>
        </p:nvSpPr>
        <p:spPr>
          <a:xfrm>
            <a:off x="-9720" y="6571800"/>
            <a:ext cx="1052640" cy="257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1100" b="1" u="none" strike="noStrike">
                <a:solidFill>
                  <a:schemeClr val="lt1"/>
                </a:solidFill>
                <a:uFillTx/>
                <a:latin typeface="Times New Roman"/>
              </a:rPr>
              <a:t>стр. 9 из 10</a:t>
            </a:r>
            <a:endParaRPr lang="ru-RU" sz="11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84" name="TextBox 22"/>
          <p:cNvSpPr/>
          <p:nvPr/>
        </p:nvSpPr>
        <p:spPr>
          <a:xfrm>
            <a:off x="0" y="116640"/>
            <a:ext cx="9143640" cy="333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1600" b="1" u="none" strike="noStrike">
                <a:solidFill>
                  <a:schemeClr val="lt1"/>
                </a:solidFill>
                <a:uFillTx/>
                <a:latin typeface="Times New Roman"/>
              </a:rPr>
              <a:t>УЧЕБНЫЕ СБОРЫ ПО ОСНОВАМ ВОЕННОЙ СЛУЖБЫ</a:t>
            </a:r>
            <a:endParaRPr lang="ru-RU" sz="16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385" name="Рисунок 32"/>
          <p:cNvPicPr/>
          <p:nvPr/>
        </p:nvPicPr>
        <p:blipFill>
          <a:blip r:embed="rId10"/>
          <a:srcRect l="3541" t="30048" r="17043" b="15350"/>
          <a:stretch>
            <a:fillRect/>
          </a:stretch>
        </p:blipFill>
        <p:spPr>
          <a:xfrm>
            <a:off x="107640" y="1218960"/>
            <a:ext cx="4502520" cy="23216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86" name="Рисунок 3"/>
          <p:cNvPicPr/>
          <p:nvPr/>
        </p:nvPicPr>
        <p:blipFill>
          <a:blip r:embed="rId11"/>
          <a:srcRect l="22440" t="27951" r="14562" b="25847"/>
          <a:stretch>
            <a:fillRect/>
          </a:stretch>
        </p:blipFill>
        <p:spPr>
          <a:xfrm>
            <a:off x="1845360" y="3683160"/>
            <a:ext cx="4197240" cy="23083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87" name="Рисунок 11"/>
          <p:cNvPicPr/>
          <p:nvPr/>
        </p:nvPicPr>
        <p:blipFill>
          <a:blip r:embed="rId12"/>
          <a:srcRect t="25850" r="25263" b="12627"/>
          <a:stretch>
            <a:fillRect/>
          </a:stretch>
        </p:blipFill>
        <p:spPr>
          <a:xfrm>
            <a:off x="4798800" y="1229760"/>
            <a:ext cx="3733200" cy="2304720"/>
          </a:xfrm>
          <a:prstGeom prst="rect">
            <a:avLst/>
          </a:prstGeom>
          <a:noFill/>
          <a:ln w="0">
            <a:noFill/>
          </a:ln>
        </p:spPr>
      </p:pic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88" name="Рисунок 1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640" cy="68576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89" name="Рисунок 18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460080"/>
            <a:ext cx="9143640" cy="61110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90" name="Рисунок 34"/>
          <p:cNvPicPr/>
          <p:nvPr/>
        </p:nvPicPr>
        <p:blipFill>
          <a:blip r:embed="rId4"/>
          <a:srcRect r="92215"/>
          <a:stretch>
            <a:fillRect/>
          </a:stretch>
        </p:blipFill>
        <p:spPr>
          <a:xfrm rot="5400000">
            <a:off x="4278600" y="-3812760"/>
            <a:ext cx="586800" cy="91436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91" name="Рисунок 4"/>
          <p:cNvPicPr/>
          <p:nvPr/>
        </p:nvPicPr>
        <p:blipFill>
          <a:blip r:embed="rId5"/>
          <a:stretch>
            <a:fillRect/>
          </a:stretch>
        </p:blipFill>
        <p:spPr>
          <a:xfrm>
            <a:off x="0" y="476640"/>
            <a:ext cx="9143640" cy="4950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92" name="Рисунок 5" descr="101.png"/>
          <p:cNvPicPr/>
          <p:nvPr/>
        </p:nvPicPr>
        <p:blipFill>
          <a:blip r:embed="rId6"/>
          <a:stretch>
            <a:fillRect/>
          </a:stretch>
        </p:blipFill>
        <p:spPr>
          <a:xfrm>
            <a:off x="-35280" y="0"/>
            <a:ext cx="925200" cy="753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93" name="TextBox 6"/>
          <p:cNvSpPr/>
          <p:nvPr/>
        </p:nvSpPr>
        <p:spPr>
          <a:xfrm>
            <a:off x="723960" y="372240"/>
            <a:ext cx="1511640" cy="257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ru-RU" sz="1100" b="1" u="none" strike="noStrike">
                <a:solidFill>
                  <a:schemeClr val="lt1">
                    <a:lumMod val="85000"/>
                  </a:schemeClr>
                </a:solidFill>
                <a:uFillTx/>
                <a:latin typeface="Times New Roman"/>
              </a:rPr>
              <a:t>А.Е. КРИВЕНЦОВ</a:t>
            </a:r>
            <a:endParaRPr lang="ru-RU" sz="11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394" name="Рисунок 9"/>
          <p:cNvPicPr/>
          <p:nvPr/>
        </p:nvPicPr>
        <p:blipFill>
          <a:blip r:embed="rId7"/>
          <a:stretch>
            <a:fillRect/>
          </a:stretch>
        </p:blipFill>
        <p:spPr>
          <a:xfrm>
            <a:off x="8649360" y="100800"/>
            <a:ext cx="436680" cy="37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95" name="TextBox 17"/>
          <p:cNvSpPr/>
          <p:nvPr/>
        </p:nvSpPr>
        <p:spPr>
          <a:xfrm>
            <a:off x="723960" y="8280"/>
            <a:ext cx="47232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ru-RU" sz="1800" b="1" u="none" strike="noStrike">
                <a:solidFill>
                  <a:schemeClr val="lt1"/>
                </a:solidFill>
                <a:uFillTx/>
                <a:latin typeface="Times New Roman"/>
              </a:rPr>
              <a:t>©</a:t>
            </a:r>
            <a:endParaRPr lang="ru-RU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396" name="Рисунок 70">
            <a:hlinkClick r:id="rId9" action="ppaction://hlinksldjump"/>
          </p:cNvPr>
          <p:cNvPicPr/>
          <p:nvPr/>
        </p:nvPicPr>
        <p:blipFill>
          <a:blip r:embed="rId8"/>
          <a:stretch>
            <a:fillRect/>
          </a:stretch>
        </p:blipFill>
        <p:spPr>
          <a:xfrm rot="17314800">
            <a:off x="8793360" y="6535080"/>
            <a:ext cx="405000" cy="323640"/>
          </a:xfrm>
          <a:prstGeom prst="rect">
            <a:avLst/>
          </a:prstGeom>
          <a:noFill/>
          <a:ln w="0">
            <a:noFill/>
          </a:ln>
          <a:effectLst>
            <a:outerShdw blurRad="50760" dist="75858" dir="2700000" algn="tl" rotWithShape="0">
              <a:srgbClr val="000000">
                <a:alpha val="70000"/>
              </a:srgbClr>
            </a:outerShdw>
          </a:effectLst>
        </p:spPr>
      </p:pic>
      <p:sp>
        <p:nvSpPr>
          <p:cNvPr id="397" name="TextBox 19"/>
          <p:cNvSpPr/>
          <p:nvPr/>
        </p:nvSpPr>
        <p:spPr>
          <a:xfrm>
            <a:off x="0" y="6228000"/>
            <a:ext cx="788400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1800" b="1" u="none" strike="noStrike">
                <a:solidFill>
                  <a:schemeClr val="dk1"/>
                </a:solidFill>
                <a:uFillTx/>
                <a:latin typeface="Times New Roman"/>
              </a:rPr>
              <a:t> КОМПЛЕКС ВОЛЬНЫХ УПРАЖНЕНИЙ УТРЕННЕЙ ГИМНАСТИКИ</a:t>
            </a:r>
            <a:endParaRPr lang="ru-RU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98" name="TextBox 21"/>
          <p:cNvSpPr/>
          <p:nvPr/>
        </p:nvSpPr>
        <p:spPr>
          <a:xfrm>
            <a:off x="-9720" y="6571800"/>
            <a:ext cx="1052640" cy="257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1100" b="1" u="none" strike="noStrike">
                <a:solidFill>
                  <a:schemeClr val="lt1"/>
                </a:solidFill>
                <a:uFillTx/>
                <a:latin typeface="Times New Roman"/>
              </a:rPr>
              <a:t>стр. 9 из 10</a:t>
            </a:r>
            <a:endParaRPr lang="ru-RU" sz="11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99" name="TextBox 20"/>
          <p:cNvSpPr/>
          <p:nvPr/>
        </p:nvSpPr>
        <p:spPr>
          <a:xfrm>
            <a:off x="0" y="116640"/>
            <a:ext cx="9143640" cy="333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1600" b="1" u="none" strike="noStrike">
                <a:solidFill>
                  <a:schemeClr val="lt1"/>
                </a:solidFill>
                <a:uFillTx/>
                <a:latin typeface="Times New Roman"/>
              </a:rPr>
              <a:t>УЧЕБНЫЕ СБОРЫ ПО ОСНОВАМ ВОЕННОЙ СЛУЖБЫ</a:t>
            </a:r>
            <a:endParaRPr lang="ru-RU" sz="16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400" name=""/>
          <p:cNvPicPr/>
          <p:nvPr/>
        </p:nvPicPr>
        <p:blipFill>
          <a:blip r:embed="rId10"/>
          <a:srcRect b="23825"/>
          <a:stretch>
            <a:fillRect/>
          </a:stretch>
        </p:blipFill>
        <p:spPr>
          <a:xfrm>
            <a:off x="396000" y="1260000"/>
            <a:ext cx="3780000" cy="21596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01" name=""/>
          <p:cNvPicPr/>
          <p:nvPr/>
        </p:nvPicPr>
        <p:blipFill>
          <a:blip r:embed="rId11"/>
          <a:srcRect l="15350" b="34313"/>
          <a:stretch>
            <a:fillRect/>
          </a:stretch>
        </p:blipFill>
        <p:spPr>
          <a:xfrm>
            <a:off x="4752000" y="1260000"/>
            <a:ext cx="3711240" cy="21600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02" name=""/>
          <p:cNvPicPr/>
          <p:nvPr/>
        </p:nvPicPr>
        <p:blipFill>
          <a:blip r:embed="rId12"/>
          <a:srcRect l="15350" b="39562"/>
          <a:stretch>
            <a:fillRect/>
          </a:stretch>
        </p:blipFill>
        <p:spPr>
          <a:xfrm>
            <a:off x="252000" y="3600000"/>
            <a:ext cx="4033440" cy="21600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03" name=""/>
          <p:cNvPicPr/>
          <p:nvPr/>
        </p:nvPicPr>
        <p:blipFill>
          <a:blip r:embed="rId13"/>
          <a:srcRect l="19287" b="44810"/>
          <a:stretch>
            <a:fillRect/>
          </a:stretch>
        </p:blipFill>
        <p:spPr>
          <a:xfrm>
            <a:off x="4573440" y="3600000"/>
            <a:ext cx="4212360" cy="2160000"/>
          </a:xfrm>
          <a:prstGeom prst="rect">
            <a:avLst/>
          </a:prstGeom>
          <a:noFill/>
          <a:ln w="0">
            <a:noFill/>
          </a:ln>
        </p:spPr>
      </p:pic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04" name="Рисунок 1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640" cy="68576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05" name="Рисунок 22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460080"/>
            <a:ext cx="9143640" cy="61110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06" name="Рисунок 34"/>
          <p:cNvPicPr/>
          <p:nvPr/>
        </p:nvPicPr>
        <p:blipFill>
          <a:blip r:embed="rId4"/>
          <a:srcRect r="92215"/>
          <a:stretch>
            <a:fillRect/>
          </a:stretch>
        </p:blipFill>
        <p:spPr>
          <a:xfrm rot="5400000">
            <a:off x="4278600" y="-3812760"/>
            <a:ext cx="586800" cy="91436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07" name="Рисунок 4"/>
          <p:cNvPicPr/>
          <p:nvPr/>
        </p:nvPicPr>
        <p:blipFill>
          <a:blip r:embed="rId5"/>
          <a:stretch>
            <a:fillRect/>
          </a:stretch>
        </p:blipFill>
        <p:spPr>
          <a:xfrm>
            <a:off x="0" y="476640"/>
            <a:ext cx="9143640" cy="4950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08" name="Рисунок 5" descr="101.png"/>
          <p:cNvPicPr/>
          <p:nvPr/>
        </p:nvPicPr>
        <p:blipFill>
          <a:blip r:embed="rId6"/>
          <a:stretch>
            <a:fillRect/>
          </a:stretch>
        </p:blipFill>
        <p:spPr>
          <a:xfrm>
            <a:off x="-35280" y="0"/>
            <a:ext cx="925200" cy="753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09" name="TextBox 6"/>
          <p:cNvSpPr/>
          <p:nvPr/>
        </p:nvSpPr>
        <p:spPr>
          <a:xfrm>
            <a:off x="723960" y="372240"/>
            <a:ext cx="1511640" cy="257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ru-RU" sz="1100" b="1" u="none" strike="noStrike">
                <a:solidFill>
                  <a:schemeClr val="lt1">
                    <a:lumMod val="85000"/>
                  </a:schemeClr>
                </a:solidFill>
                <a:uFillTx/>
                <a:latin typeface="Times New Roman"/>
              </a:rPr>
              <a:t>А.Е. КРИВЕНЦОВ</a:t>
            </a:r>
            <a:endParaRPr lang="ru-RU" sz="11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410" name="Рисунок 9"/>
          <p:cNvPicPr/>
          <p:nvPr/>
        </p:nvPicPr>
        <p:blipFill>
          <a:blip r:embed="rId7"/>
          <a:stretch>
            <a:fillRect/>
          </a:stretch>
        </p:blipFill>
        <p:spPr>
          <a:xfrm>
            <a:off x="8649360" y="100800"/>
            <a:ext cx="436680" cy="37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11" name="TextBox 17"/>
          <p:cNvSpPr/>
          <p:nvPr/>
        </p:nvSpPr>
        <p:spPr>
          <a:xfrm>
            <a:off x="723960" y="8280"/>
            <a:ext cx="47232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ru-RU" sz="1800" b="1" u="none" strike="noStrike">
                <a:solidFill>
                  <a:schemeClr val="lt1"/>
                </a:solidFill>
                <a:uFillTx/>
                <a:latin typeface="Times New Roman"/>
              </a:rPr>
              <a:t>©</a:t>
            </a:r>
            <a:endParaRPr lang="ru-RU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412" name="Рисунок 70">
            <a:hlinkClick r:id="rId9" action="ppaction://hlinksldjump"/>
          </p:cNvPr>
          <p:cNvPicPr/>
          <p:nvPr/>
        </p:nvPicPr>
        <p:blipFill>
          <a:blip r:embed="rId8"/>
          <a:stretch>
            <a:fillRect/>
          </a:stretch>
        </p:blipFill>
        <p:spPr>
          <a:xfrm rot="17314800">
            <a:off x="8793360" y="6535080"/>
            <a:ext cx="405000" cy="323640"/>
          </a:xfrm>
          <a:prstGeom prst="rect">
            <a:avLst/>
          </a:prstGeom>
          <a:noFill/>
          <a:ln w="0">
            <a:noFill/>
          </a:ln>
          <a:effectLst>
            <a:outerShdw blurRad="50760" dist="75858" dir="2700000" algn="tl" rotWithShape="0">
              <a:srgbClr val="000000">
                <a:alpha val="70000"/>
              </a:srgbClr>
            </a:outerShdw>
          </a:effectLst>
        </p:spPr>
      </p:pic>
      <p:sp>
        <p:nvSpPr>
          <p:cNvPr id="413" name="TextBox 21"/>
          <p:cNvSpPr/>
          <p:nvPr/>
        </p:nvSpPr>
        <p:spPr>
          <a:xfrm>
            <a:off x="-9720" y="6571800"/>
            <a:ext cx="1052640" cy="257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1100" b="1" u="none" strike="noStrike">
                <a:solidFill>
                  <a:schemeClr val="lt1"/>
                </a:solidFill>
                <a:uFillTx/>
                <a:latin typeface="Times New Roman"/>
              </a:rPr>
              <a:t>стр. 3 из 10</a:t>
            </a:r>
            <a:endParaRPr lang="ru-RU" sz="11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14" name="TextBox 18"/>
          <p:cNvSpPr/>
          <p:nvPr/>
        </p:nvSpPr>
        <p:spPr>
          <a:xfrm>
            <a:off x="0" y="116640"/>
            <a:ext cx="9143640" cy="333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1600" b="1" u="none" strike="noStrike">
                <a:solidFill>
                  <a:schemeClr val="lt1"/>
                </a:solidFill>
                <a:uFillTx/>
                <a:latin typeface="Times New Roman"/>
              </a:rPr>
              <a:t>УЧЕБНЫЕ СБОРЫ ПО ОСНОВАМ ВОЕННОЙ СЛУЖБЫ</a:t>
            </a:r>
            <a:endParaRPr lang="ru-RU" sz="16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415" name="Рисунок 7"/>
          <p:cNvPicPr/>
          <p:nvPr/>
        </p:nvPicPr>
        <p:blipFill>
          <a:blip r:embed="rId10"/>
          <a:stretch>
            <a:fillRect/>
          </a:stretch>
        </p:blipFill>
        <p:spPr>
          <a:xfrm>
            <a:off x="329760" y="1171080"/>
            <a:ext cx="2085480" cy="27806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16" name="Рисунок 24"/>
          <p:cNvPicPr/>
          <p:nvPr/>
        </p:nvPicPr>
        <p:blipFill>
          <a:blip r:embed="rId11"/>
          <a:stretch>
            <a:fillRect/>
          </a:stretch>
        </p:blipFill>
        <p:spPr>
          <a:xfrm>
            <a:off x="2595960" y="1171080"/>
            <a:ext cx="2085480" cy="27806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17" name="Рисунок 27"/>
          <p:cNvPicPr/>
          <p:nvPr/>
        </p:nvPicPr>
        <p:blipFill>
          <a:blip r:embed="rId12"/>
          <a:stretch>
            <a:fillRect/>
          </a:stretch>
        </p:blipFill>
        <p:spPr>
          <a:xfrm>
            <a:off x="4896720" y="1171080"/>
            <a:ext cx="3707640" cy="2780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18" name="TextBox 30"/>
          <p:cNvSpPr/>
          <p:nvPr/>
        </p:nvSpPr>
        <p:spPr>
          <a:xfrm>
            <a:off x="0" y="5949360"/>
            <a:ext cx="914364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1800" b="1" u="none" strike="noStrike">
                <a:solidFill>
                  <a:schemeClr val="dk1"/>
                </a:solidFill>
                <a:uFillTx/>
                <a:latin typeface="Times New Roman"/>
              </a:rPr>
              <a:t>МЕРОПРИЯТИЕ С ВОЕННО-ПАТРИОТИЧЕСКИМ КЛУБОМ «АВАНГАРД» В РАМКАХ АКЦИИ «ОРУЖИЕ ПОБЕДЫ» </a:t>
            </a:r>
            <a:endParaRPr lang="ru-RU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19" name="Рисунок 1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640" cy="68576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20" name="Рисунок 22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633240"/>
            <a:ext cx="9143640" cy="59382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21" name="Рисунок 34"/>
          <p:cNvPicPr/>
          <p:nvPr/>
        </p:nvPicPr>
        <p:blipFill>
          <a:blip r:embed="rId4"/>
          <a:srcRect r="92215"/>
          <a:stretch>
            <a:fillRect/>
          </a:stretch>
        </p:blipFill>
        <p:spPr>
          <a:xfrm rot="5400000">
            <a:off x="4278600" y="-3668760"/>
            <a:ext cx="586800" cy="91436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22" name="Рисунок 4"/>
          <p:cNvPicPr/>
          <p:nvPr/>
        </p:nvPicPr>
        <p:blipFill>
          <a:blip r:embed="rId5"/>
          <a:stretch>
            <a:fillRect/>
          </a:stretch>
        </p:blipFill>
        <p:spPr>
          <a:xfrm>
            <a:off x="0" y="548640"/>
            <a:ext cx="9143640" cy="4950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23" name="Рисунок 5" descr="101.png"/>
          <p:cNvPicPr/>
          <p:nvPr/>
        </p:nvPicPr>
        <p:blipFill>
          <a:blip r:embed="rId6"/>
          <a:stretch>
            <a:fillRect/>
          </a:stretch>
        </p:blipFill>
        <p:spPr>
          <a:xfrm>
            <a:off x="-35280" y="0"/>
            <a:ext cx="925200" cy="753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24" name="TextBox 6"/>
          <p:cNvSpPr/>
          <p:nvPr/>
        </p:nvSpPr>
        <p:spPr>
          <a:xfrm>
            <a:off x="723960" y="372240"/>
            <a:ext cx="1511640" cy="257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ru-RU" sz="1100" b="1" u="none" strike="noStrike">
                <a:solidFill>
                  <a:schemeClr val="lt1">
                    <a:lumMod val="85000"/>
                  </a:schemeClr>
                </a:solidFill>
                <a:uFillTx/>
                <a:latin typeface="Times New Roman"/>
              </a:rPr>
              <a:t>А.Е. КРИВЕНЦОВ</a:t>
            </a:r>
            <a:endParaRPr lang="ru-RU" sz="11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425" name="Рисунок 9"/>
          <p:cNvPicPr/>
          <p:nvPr/>
        </p:nvPicPr>
        <p:blipFill>
          <a:blip r:embed="rId7"/>
          <a:stretch>
            <a:fillRect/>
          </a:stretch>
        </p:blipFill>
        <p:spPr>
          <a:xfrm>
            <a:off x="8649360" y="100800"/>
            <a:ext cx="436680" cy="37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26" name="TextBox 17"/>
          <p:cNvSpPr/>
          <p:nvPr/>
        </p:nvSpPr>
        <p:spPr>
          <a:xfrm>
            <a:off x="723960" y="8280"/>
            <a:ext cx="47232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ru-RU" sz="1800" b="1" u="none" strike="noStrike">
                <a:solidFill>
                  <a:schemeClr val="lt1"/>
                </a:solidFill>
                <a:uFillTx/>
                <a:latin typeface="Times New Roman"/>
              </a:rPr>
              <a:t>©</a:t>
            </a:r>
            <a:endParaRPr lang="ru-RU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427" name="Рисунок 70">
            <a:hlinkClick r:id="rId9" action="ppaction://hlinksldjump"/>
          </p:cNvPr>
          <p:cNvPicPr/>
          <p:nvPr/>
        </p:nvPicPr>
        <p:blipFill>
          <a:blip r:embed="rId8"/>
          <a:stretch>
            <a:fillRect/>
          </a:stretch>
        </p:blipFill>
        <p:spPr>
          <a:xfrm rot="17314800">
            <a:off x="8793360" y="6535080"/>
            <a:ext cx="405000" cy="323640"/>
          </a:xfrm>
          <a:prstGeom prst="rect">
            <a:avLst/>
          </a:prstGeom>
          <a:noFill/>
          <a:ln w="0">
            <a:noFill/>
          </a:ln>
          <a:effectLst>
            <a:outerShdw blurRad="50760" dist="75858" dir="2700000" algn="tl" rotWithShape="0">
              <a:srgbClr val="000000">
                <a:alpha val="70000"/>
              </a:srgbClr>
            </a:outerShdw>
          </a:effectLst>
        </p:spPr>
      </p:pic>
      <p:sp>
        <p:nvSpPr>
          <p:cNvPr id="428" name="TextBox 19"/>
          <p:cNvSpPr/>
          <p:nvPr/>
        </p:nvSpPr>
        <p:spPr>
          <a:xfrm>
            <a:off x="-9720" y="6571800"/>
            <a:ext cx="1052640" cy="257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1100" b="1" u="none" strike="noStrike">
                <a:solidFill>
                  <a:schemeClr val="lt1"/>
                </a:solidFill>
                <a:uFillTx/>
                <a:latin typeface="Times New Roman"/>
              </a:rPr>
              <a:t>стр. 2 из 10</a:t>
            </a:r>
            <a:endParaRPr lang="ru-RU" sz="11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29" name="TextBox 21"/>
          <p:cNvSpPr/>
          <p:nvPr/>
        </p:nvSpPr>
        <p:spPr>
          <a:xfrm>
            <a:off x="0" y="116640"/>
            <a:ext cx="9143640" cy="333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1600" b="1" u="none" strike="noStrike">
                <a:solidFill>
                  <a:schemeClr val="lt1"/>
                </a:solidFill>
                <a:uFillTx/>
                <a:latin typeface="Times New Roman"/>
              </a:rPr>
              <a:t>УЧЕБНЫЕ СБОРЫ ПО ОСНОВАМ ВОЕННОЙ СЛУЖБЫ</a:t>
            </a:r>
            <a:endParaRPr lang="ru-RU" sz="16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430" name="Рисунок 23"/>
          <p:cNvPicPr/>
          <p:nvPr/>
        </p:nvPicPr>
        <p:blipFill>
          <a:blip r:embed="rId10"/>
          <a:stretch>
            <a:fillRect/>
          </a:stretch>
        </p:blipFill>
        <p:spPr>
          <a:xfrm>
            <a:off x="1346400" y="1341000"/>
            <a:ext cx="3339000" cy="25041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31" name="Рисунок 8"/>
          <p:cNvPicPr/>
          <p:nvPr/>
        </p:nvPicPr>
        <p:blipFill>
          <a:blip r:embed="rId11"/>
          <a:stretch>
            <a:fillRect/>
          </a:stretch>
        </p:blipFill>
        <p:spPr>
          <a:xfrm>
            <a:off x="4860000" y="1329120"/>
            <a:ext cx="3339000" cy="25041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32" name="Рисунок 15"/>
          <p:cNvPicPr/>
          <p:nvPr/>
        </p:nvPicPr>
        <p:blipFill>
          <a:blip r:embed="rId12"/>
          <a:stretch>
            <a:fillRect/>
          </a:stretch>
        </p:blipFill>
        <p:spPr>
          <a:xfrm>
            <a:off x="456120" y="3916440"/>
            <a:ext cx="2747520" cy="20606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33" name="Рисунок 24"/>
          <p:cNvPicPr/>
          <p:nvPr/>
        </p:nvPicPr>
        <p:blipFill>
          <a:blip r:embed="rId13"/>
          <a:stretch>
            <a:fillRect/>
          </a:stretch>
        </p:blipFill>
        <p:spPr>
          <a:xfrm>
            <a:off x="3316320" y="3928320"/>
            <a:ext cx="2747520" cy="20606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34" name="Рисунок 26"/>
          <p:cNvPicPr/>
          <p:nvPr/>
        </p:nvPicPr>
        <p:blipFill>
          <a:blip r:embed="rId14"/>
          <a:stretch>
            <a:fillRect/>
          </a:stretch>
        </p:blipFill>
        <p:spPr>
          <a:xfrm>
            <a:off x="6130080" y="3922200"/>
            <a:ext cx="2747520" cy="2060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35" name="TextBox 20"/>
          <p:cNvSpPr/>
          <p:nvPr/>
        </p:nvSpPr>
        <p:spPr>
          <a:xfrm>
            <a:off x="0" y="5949360"/>
            <a:ext cx="914364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1800" b="1" u="none" strike="noStrike">
                <a:solidFill>
                  <a:schemeClr val="dk1"/>
                </a:solidFill>
                <a:uFillTx/>
                <a:latin typeface="Times New Roman"/>
              </a:rPr>
              <a:t>МЕРОПРИЯТИЕ С ВОЕННО-ПАТРИОТИЧЕСКИМ КЛУБОМ «АВАНГАРД» В РАМКАХ АКЦИИ «ОРУЖИЕ ПОБЕДЫ» </a:t>
            </a:r>
            <a:endParaRPr lang="ru-RU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1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640" cy="68576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02" name="Рисунок 6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633240"/>
            <a:ext cx="9143640" cy="59382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03" name="Рисунок 17"/>
          <p:cNvPicPr/>
          <p:nvPr/>
        </p:nvPicPr>
        <p:blipFill>
          <a:blip r:embed="rId4"/>
          <a:srcRect r="92215"/>
          <a:stretch>
            <a:fillRect/>
          </a:stretch>
        </p:blipFill>
        <p:spPr>
          <a:xfrm rot="5400000">
            <a:off x="4278600" y="-3657600"/>
            <a:ext cx="586800" cy="91436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04" name="Рисунок 35"/>
          <p:cNvPicPr/>
          <p:nvPr/>
        </p:nvPicPr>
        <p:blipFill>
          <a:blip r:embed="rId5"/>
          <a:stretch>
            <a:fillRect/>
          </a:stretch>
        </p:blipFill>
        <p:spPr>
          <a:xfrm>
            <a:off x="0" y="620640"/>
            <a:ext cx="9143640" cy="4950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05" name="Рисунок 37" descr="101.png"/>
          <p:cNvPicPr/>
          <p:nvPr/>
        </p:nvPicPr>
        <p:blipFill>
          <a:blip r:embed="rId6"/>
          <a:stretch>
            <a:fillRect/>
          </a:stretch>
        </p:blipFill>
        <p:spPr>
          <a:xfrm>
            <a:off x="-35280" y="0"/>
            <a:ext cx="925200" cy="753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06" name="TextBox 1"/>
          <p:cNvSpPr/>
          <p:nvPr/>
        </p:nvSpPr>
        <p:spPr>
          <a:xfrm>
            <a:off x="723960" y="372240"/>
            <a:ext cx="1511640" cy="257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ru-RU" sz="1100" b="1" u="none" strike="noStrike">
                <a:solidFill>
                  <a:schemeClr val="lt1">
                    <a:lumMod val="85000"/>
                  </a:schemeClr>
                </a:solidFill>
                <a:uFillTx/>
                <a:latin typeface="Times New Roman"/>
              </a:rPr>
              <a:t>А.Е. КРИВЕНЦОВ</a:t>
            </a:r>
            <a:endParaRPr lang="ru-RU" sz="11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107" name="Рисунок 38"/>
          <p:cNvPicPr/>
          <p:nvPr/>
        </p:nvPicPr>
        <p:blipFill>
          <a:blip r:embed="rId7"/>
          <a:stretch>
            <a:fillRect/>
          </a:stretch>
        </p:blipFill>
        <p:spPr>
          <a:xfrm>
            <a:off x="8649360" y="100800"/>
            <a:ext cx="436680" cy="37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08" name="TextBox 2"/>
          <p:cNvSpPr/>
          <p:nvPr/>
        </p:nvSpPr>
        <p:spPr>
          <a:xfrm>
            <a:off x="723960" y="8280"/>
            <a:ext cx="47232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ru-RU" sz="1800" b="1" u="none" strike="noStrike">
                <a:solidFill>
                  <a:schemeClr val="lt1"/>
                </a:solidFill>
                <a:uFillTx/>
                <a:latin typeface="Times New Roman"/>
              </a:rPr>
              <a:t>©</a:t>
            </a:r>
            <a:endParaRPr lang="ru-RU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09" name="TextBox 3"/>
          <p:cNvSpPr/>
          <p:nvPr/>
        </p:nvSpPr>
        <p:spPr>
          <a:xfrm>
            <a:off x="0" y="6228000"/>
            <a:ext cx="313164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1800" b="1" u="none" strike="noStrike">
                <a:solidFill>
                  <a:schemeClr val="dk1"/>
                </a:solidFill>
                <a:uFillTx/>
                <a:latin typeface="Times New Roman"/>
              </a:rPr>
              <a:t>СТРОЕВАЯ ПОДГОТОВКА</a:t>
            </a:r>
            <a:endParaRPr lang="ru-RU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10" name="TextBox 4"/>
          <p:cNvSpPr/>
          <p:nvPr/>
        </p:nvSpPr>
        <p:spPr>
          <a:xfrm>
            <a:off x="-9720" y="6571800"/>
            <a:ext cx="1052640" cy="257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1100" b="1" u="none" strike="noStrike">
                <a:solidFill>
                  <a:schemeClr val="lt1"/>
                </a:solidFill>
                <a:uFillTx/>
                <a:latin typeface="Times New Roman"/>
              </a:rPr>
              <a:t>стр. 10 из 10</a:t>
            </a:r>
            <a:endParaRPr lang="ru-RU" sz="11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11" name="TextBox 5"/>
          <p:cNvSpPr/>
          <p:nvPr/>
        </p:nvSpPr>
        <p:spPr>
          <a:xfrm>
            <a:off x="0" y="116640"/>
            <a:ext cx="9143640" cy="333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1600" b="1" u="none" strike="noStrike">
                <a:solidFill>
                  <a:schemeClr val="lt1"/>
                </a:solidFill>
                <a:uFillTx/>
                <a:latin typeface="Times New Roman"/>
              </a:rPr>
              <a:t>УЧЕБНЫЕ СБОРЫ ПО ОСНОВАМ ВОЕННОЙ СЛУЖБЫ</a:t>
            </a:r>
            <a:endParaRPr lang="ru-RU" sz="16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112" name="Рисунок 40"/>
          <p:cNvPicPr/>
          <p:nvPr/>
        </p:nvPicPr>
        <p:blipFill>
          <a:blip r:embed="rId8"/>
          <a:srcRect l="19338" t="16071" r="36705" b="34375"/>
          <a:stretch>
            <a:fillRect/>
          </a:stretch>
        </p:blipFill>
        <p:spPr>
          <a:xfrm>
            <a:off x="226440" y="1353240"/>
            <a:ext cx="2795400" cy="23634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13" name="Рисунок 41"/>
          <p:cNvPicPr/>
          <p:nvPr/>
        </p:nvPicPr>
        <p:blipFill>
          <a:blip r:embed="rId9"/>
          <a:srcRect l="24455" t="22698" r="14562" b="21653"/>
          <a:stretch>
            <a:fillRect/>
          </a:stretch>
        </p:blipFill>
        <p:spPr>
          <a:xfrm>
            <a:off x="5706000" y="3789000"/>
            <a:ext cx="3474360" cy="23778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14" name="Рисунок 44"/>
          <p:cNvPicPr/>
          <p:nvPr/>
        </p:nvPicPr>
        <p:blipFill>
          <a:blip r:embed="rId10"/>
          <a:srcRect l="7917" t="29001" r="20131" b="29001"/>
          <a:stretch>
            <a:fillRect/>
          </a:stretch>
        </p:blipFill>
        <p:spPr>
          <a:xfrm>
            <a:off x="3442320" y="1340280"/>
            <a:ext cx="5425200" cy="23749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15" name="Рисунок 45"/>
          <p:cNvPicPr/>
          <p:nvPr/>
        </p:nvPicPr>
        <p:blipFill>
          <a:blip r:embed="rId11"/>
          <a:srcRect l="12022" t="33197" r="22286" b="27950"/>
          <a:stretch>
            <a:fillRect/>
          </a:stretch>
        </p:blipFill>
        <p:spPr>
          <a:xfrm>
            <a:off x="100800" y="3762360"/>
            <a:ext cx="5478840" cy="2430000"/>
          </a:xfrm>
          <a:prstGeom prst="rect">
            <a:avLst/>
          </a:prstGeom>
          <a:noFill/>
          <a:ln w="0">
            <a:noFill/>
          </a:ln>
        </p:spPr>
      </p:pic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6" name="Рисунок 1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640" cy="68576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17" name="Рисунок 7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633240"/>
            <a:ext cx="9143640" cy="59382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18" name="Рисунок 34"/>
          <p:cNvPicPr/>
          <p:nvPr/>
        </p:nvPicPr>
        <p:blipFill>
          <a:blip r:embed="rId4"/>
          <a:srcRect r="92215"/>
          <a:stretch>
            <a:fillRect/>
          </a:stretch>
        </p:blipFill>
        <p:spPr>
          <a:xfrm rot="5400000">
            <a:off x="4278600" y="-3657600"/>
            <a:ext cx="586800" cy="91436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19" name="Рисунок 4"/>
          <p:cNvPicPr/>
          <p:nvPr/>
        </p:nvPicPr>
        <p:blipFill>
          <a:blip r:embed="rId5"/>
          <a:stretch>
            <a:fillRect/>
          </a:stretch>
        </p:blipFill>
        <p:spPr>
          <a:xfrm>
            <a:off x="0" y="620640"/>
            <a:ext cx="9143640" cy="4950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20" name="Рисунок 5" descr="101.png"/>
          <p:cNvPicPr/>
          <p:nvPr/>
        </p:nvPicPr>
        <p:blipFill>
          <a:blip r:embed="rId6"/>
          <a:stretch>
            <a:fillRect/>
          </a:stretch>
        </p:blipFill>
        <p:spPr>
          <a:xfrm>
            <a:off x="-35280" y="0"/>
            <a:ext cx="925200" cy="753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1" name="TextBox 6"/>
          <p:cNvSpPr/>
          <p:nvPr/>
        </p:nvSpPr>
        <p:spPr>
          <a:xfrm>
            <a:off x="723960" y="372240"/>
            <a:ext cx="1511640" cy="257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ru-RU" sz="1100" b="1" u="none" strike="noStrike">
                <a:solidFill>
                  <a:schemeClr val="lt1">
                    <a:lumMod val="85000"/>
                  </a:schemeClr>
                </a:solidFill>
                <a:uFillTx/>
                <a:latin typeface="Times New Roman"/>
              </a:rPr>
              <a:t>А.Е. КРИВЕНЦОВ</a:t>
            </a:r>
            <a:endParaRPr lang="ru-RU" sz="11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122" name="Рисунок 9"/>
          <p:cNvPicPr/>
          <p:nvPr/>
        </p:nvPicPr>
        <p:blipFill>
          <a:blip r:embed="rId7"/>
          <a:stretch>
            <a:fillRect/>
          </a:stretch>
        </p:blipFill>
        <p:spPr>
          <a:xfrm>
            <a:off x="8649360" y="100800"/>
            <a:ext cx="436680" cy="37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3" name="TextBox 17"/>
          <p:cNvSpPr/>
          <p:nvPr/>
        </p:nvSpPr>
        <p:spPr>
          <a:xfrm>
            <a:off x="723960" y="8280"/>
            <a:ext cx="47232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ru-RU" sz="1800" b="1" u="none" strike="noStrike">
                <a:solidFill>
                  <a:schemeClr val="lt1"/>
                </a:solidFill>
                <a:uFillTx/>
                <a:latin typeface="Times New Roman"/>
              </a:rPr>
              <a:t>©</a:t>
            </a:r>
            <a:endParaRPr lang="ru-RU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24" name="TextBox 19"/>
          <p:cNvSpPr/>
          <p:nvPr/>
        </p:nvSpPr>
        <p:spPr>
          <a:xfrm>
            <a:off x="0" y="6228000"/>
            <a:ext cx="313164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1800" b="1" u="none" strike="noStrike">
                <a:solidFill>
                  <a:schemeClr val="dk1"/>
                </a:solidFill>
                <a:uFillTx/>
                <a:latin typeface="Times New Roman"/>
              </a:rPr>
              <a:t>СТРОЕВАЯ ПОДГОТОВКА</a:t>
            </a:r>
            <a:endParaRPr lang="ru-RU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25" name="TextBox 21"/>
          <p:cNvSpPr/>
          <p:nvPr/>
        </p:nvSpPr>
        <p:spPr>
          <a:xfrm>
            <a:off x="-9720" y="6571800"/>
            <a:ext cx="1052640" cy="257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1100" b="1" u="none" strike="noStrike">
                <a:solidFill>
                  <a:schemeClr val="lt1"/>
                </a:solidFill>
                <a:uFillTx/>
                <a:latin typeface="Times New Roman"/>
              </a:rPr>
              <a:t>стр. 10 из 10</a:t>
            </a:r>
            <a:endParaRPr lang="ru-RU" sz="11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26" name="TextBox 20"/>
          <p:cNvSpPr/>
          <p:nvPr/>
        </p:nvSpPr>
        <p:spPr>
          <a:xfrm>
            <a:off x="0" y="116640"/>
            <a:ext cx="9143640" cy="333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1600" b="1" u="none" strike="noStrike">
                <a:solidFill>
                  <a:schemeClr val="lt1"/>
                </a:solidFill>
                <a:uFillTx/>
                <a:latin typeface="Times New Roman"/>
              </a:rPr>
              <a:t>УЧЕБНЫЕ СБОРЫ ПО ОСНОВАМ ВОЕННОЙ СЛУЖБЫ</a:t>
            </a:r>
            <a:endParaRPr lang="ru-RU" sz="16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127" name="Рисунок 31"/>
          <p:cNvPicPr/>
          <p:nvPr/>
        </p:nvPicPr>
        <p:blipFill>
          <a:blip r:embed="rId8"/>
          <a:srcRect l="17654" t="36609" b="27953"/>
          <a:stretch>
            <a:fillRect/>
          </a:stretch>
        </p:blipFill>
        <p:spPr>
          <a:xfrm>
            <a:off x="693360" y="1395720"/>
            <a:ext cx="7529760" cy="24300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28" name="Рисунок 3"/>
          <p:cNvPicPr/>
          <p:nvPr/>
        </p:nvPicPr>
        <p:blipFill>
          <a:blip r:embed="rId9"/>
          <a:srcRect l="43701" t="36352" r="26374" b="30052"/>
          <a:stretch>
            <a:fillRect/>
          </a:stretch>
        </p:blipFill>
        <p:spPr>
          <a:xfrm>
            <a:off x="986400" y="3898080"/>
            <a:ext cx="2736000" cy="23040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29" name="Рисунок 10"/>
          <p:cNvPicPr/>
          <p:nvPr/>
        </p:nvPicPr>
        <p:blipFill>
          <a:blip r:embed="rId10"/>
          <a:srcRect l="38663" t="42652" r="20132" b="18501"/>
          <a:stretch>
            <a:fillRect/>
          </a:stretch>
        </p:blipFill>
        <p:spPr>
          <a:xfrm>
            <a:off x="4458600" y="3886200"/>
            <a:ext cx="3292200" cy="2327760"/>
          </a:xfrm>
          <a:prstGeom prst="rect">
            <a:avLst/>
          </a:prstGeom>
          <a:noFill/>
          <a:ln w="0">
            <a:noFill/>
          </a:ln>
        </p:spPr>
      </p:pic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0" name="Рисунок 1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640" cy="68576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31" name="Рисунок 22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633240"/>
            <a:ext cx="9143640" cy="59382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32" name="Рисунок 34"/>
          <p:cNvPicPr/>
          <p:nvPr/>
        </p:nvPicPr>
        <p:blipFill>
          <a:blip r:embed="rId4"/>
          <a:srcRect r="92215"/>
          <a:stretch>
            <a:fillRect/>
          </a:stretch>
        </p:blipFill>
        <p:spPr>
          <a:xfrm rot="5400000">
            <a:off x="4278600" y="-3668760"/>
            <a:ext cx="586800" cy="91436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33" name="Рисунок 4"/>
          <p:cNvPicPr/>
          <p:nvPr/>
        </p:nvPicPr>
        <p:blipFill>
          <a:blip r:embed="rId5"/>
          <a:stretch>
            <a:fillRect/>
          </a:stretch>
        </p:blipFill>
        <p:spPr>
          <a:xfrm>
            <a:off x="0" y="548640"/>
            <a:ext cx="9143640" cy="4950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34" name="Рисунок 5" descr="101.png"/>
          <p:cNvPicPr/>
          <p:nvPr/>
        </p:nvPicPr>
        <p:blipFill>
          <a:blip r:embed="rId6"/>
          <a:stretch>
            <a:fillRect/>
          </a:stretch>
        </p:blipFill>
        <p:spPr>
          <a:xfrm>
            <a:off x="-35280" y="0"/>
            <a:ext cx="925200" cy="753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5" name="TextBox 6"/>
          <p:cNvSpPr/>
          <p:nvPr/>
        </p:nvSpPr>
        <p:spPr>
          <a:xfrm>
            <a:off x="723960" y="372240"/>
            <a:ext cx="1511640" cy="257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ru-RU" sz="1100" b="1" u="none" strike="noStrike">
                <a:solidFill>
                  <a:schemeClr val="lt1">
                    <a:lumMod val="85000"/>
                  </a:schemeClr>
                </a:solidFill>
                <a:uFillTx/>
                <a:latin typeface="Times New Roman"/>
              </a:rPr>
              <a:t>А.Е. КРИВЕНЦОВ</a:t>
            </a:r>
            <a:endParaRPr lang="ru-RU" sz="11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136" name="Рисунок 9"/>
          <p:cNvPicPr/>
          <p:nvPr/>
        </p:nvPicPr>
        <p:blipFill>
          <a:blip r:embed="rId7"/>
          <a:stretch>
            <a:fillRect/>
          </a:stretch>
        </p:blipFill>
        <p:spPr>
          <a:xfrm>
            <a:off x="8649360" y="100800"/>
            <a:ext cx="436680" cy="37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7" name="TextBox 17"/>
          <p:cNvSpPr/>
          <p:nvPr/>
        </p:nvSpPr>
        <p:spPr>
          <a:xfrm>
            <a:off x="723960" y="8280"/>
            <a:ext cx="47232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ru-RU" sz="1800" b="1" u="none" strike="noStrike">
                <a:solidFill>
                  <a:schemeClr val="lt1"/>
                </a:solidFill>
                <a:uFillTx/>
                <a:latin typeface="Times New Roman"/>
              </a:rPr>
              <a:t>©</a:t>
            </a:r>
            <a:endParaRPr lang="ru-RU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138" name="Рисунок 70">
            <a:hlinkClick r:id="rId9" action="ppaction://hlinksldjump"/>
          </p:cNvPr>
          <p:cNvPicPr/>
          <p:nvPr/>
        </p:nvPicPr>
        <p:blipFill>
          <a:blip r:embed="rId8"/>
          <a:stretch>
            <a:fillRect/>
          </a:stretch>
        </p:blipFill>
        <p:spPr>
          <a:xfrm rot="17314800">
            <a:off x="8793360" y="6535080"/>
            <a:ext cx="405000" cy="323640"/>
          </a:xfrm>
          <a:prstGeom prst="rect">
            <a:avLst/>
          </a:prstGeom>
          <a:noFill/>
          <a:ln w="0">
            <a:noFill/>
          </a:ln>
          <a:effectLst>
            <a:outerShdw blurRad="50760" dist="75858" dir="2700000" algn="tl" rotWithShape="0">
              <a:srgbClr val="000000">
                <a:alpha val="70000"/>
              </a:srgbClr>
            </a:outerShdw>
          </a:effectLst>
        </p:spPr>
      </p:pic>
      <p:sp>
        <p:nvSpPr>
          <p:cNvPr id="139" name="TextBox 14"/>
          <p:cNvSpPr/>
          <p:nvPr/>
        </p:nvSpPr>
        <p:spPr>
          <a:xfrm>
            <a:off x="0" y="6165360"/>
            <a:ext cx="392364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1800" b="1" u="none" strike="noStrike">
                <a:solidFill>
                  <a:schemeClr val="dk1"/>
                </a:solidFill>
                <a:uFillTx/>
                <a:latin typeface="Times New Roman"/>
              </a:rPr>
              <a:t>ПЕРЕДВИЖЕНИЕ НА ПОЛЕ БОЯ</a:t>
            </a:r>
            <a:endParaRPr lang="ru-RU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40" name="TextBox 19"/>
          <p:cNvSpPr/>
          <p:nvPr/>
        </p:nvSpPr>
        <p:spPr>
          <a:xfrm>
            <a:off x="-9720" y="6571800"/>
            <a:ext cx="1052640" cy="257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1100" b="1" u="none" strike="noStrike">
                <a:solidFill>
                  <a:schemeClr val="lt1"/>
                </a:solidFill>
                <a:uFillTx/>
                <a:latin typeface="Times New Roman"/>
              </a:rPr>
              <a:t>стр. 2 из 10</a:t>
            </a:r>
            <a:endParaRPr lang="ru-RU" sz="11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41" name="TextBox 21"/>
          <p:cNvSpPr/>
          <p:nvPr/>
        </p:nvSpPr>
        <p:spPr>
          <a:xfrm>
            <a:off x="0" y="116640"/>
            <a:ext cx="9143640" cy="333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1600" b="1" u="none" strike="noStrike">
                <a:solidFill>
                  <a:schemeClr val="lt1"/>
                </a:solidFill>
                <a:uFillTx/>
                <a:latin typeface="Times New Roman"/>
              </a:rPr>
              <a:t>УЧЕБНЫЕ СБОРЫ ПО ОСНОВАМ ВОЕННОЙ СЛУЖБЫ</a:t>
            </a:r>
            <a:endParaRPr lang="ru-RU" sz="16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142" name="Рисунок 33"/>
          <p:cNvPicPr/>
          <p:nvPr/>
        </p:nvPicPr>
        <p:blipFill>
          <a:blip r:embed="rId10"/>
          <a:srcRect b="12343"/>
          <a:stretch>
            <a:fillRect/>
          </a:stretch>
        </p:blipFill>
        <p:spPr>
          <a:xfrm>
            <a:off x="539640" y="1356840"/>
            <a:ext cx="2060280" cy="24080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43" name="Рисунок 36"/>
          <p:cNvPicPr/>
          <p:nvPr/>
        </p:nvPicPr>
        <p:blipFill>
          <a:blip r:embed="rId11"/>
          <a:srcRect r="26473" b="9530"/>
          <a:stretch>
            <a:fillRect/>
          </a:stretch>
        </p:blipFill>
        <p:spPr>
          <a:xfrm>
            <a:off x="2816280" y="1339920"/>
            <a:ext cx="2599560" cy="23990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44" name="Рисунок 30"/>
          <p:cNvPicPr/>
          <p:nvPr/>
        </p:nvPicPr>
        <p:blipFill>
          <a:blip r:embed="rId12"/>
          <a:srcRect l="32793" b="10823"/>
          <a:stretch>
            <a:fillRect/>
          </a:stretch>
        </p:blipFill>
        <p:spPr>
          <a:xfrm>
            <a:off x="5848200" y="1360800"/>
            <a:ext cx="2403000" cy="23911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45" name="Рисунок 39"/>
          <p:cNvPicPr/>
          <p:nvPr/>
        </p:nvPicPr>
        <p:blipFill>
          <a:blip r:embed="rId13"/>
          <a:srcRect l="22788" t="33210" r="26465" b="20528"/>
          <a:stretch>
            <a:fillRect/>
          </a:stretch>
        </p:blipFill>
        <p:spPr>
          <a:xfrm>
            <a:off x="283320" y="3892320"/>
            <a:ext cx="3411720" cy="23320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46" name="Рисунок 42"/>
          <p:cNvPicPr/>
          <p:nvPr/>
        </p:nvPicPr>
        <p:blipFill>
          <a:blip r:embed="rId14"/>
          <a:srcRect l="22440" t="11821" r="27165" b="31102"/>
          <a:stretch>
            <a:fillRect/>
          </a:stretch>
        </p:blipFill>
        <p:spPr>
          <a:xfrm>
            <a:off x="4040640" y="3916440"/>
            <a:ext cx="2687400" cy="23079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47" name="Рисунок 43"/>
          <p:cNvPicPr/>
          <p:nvPr/>
        </p:nvPicPr>
        <p:blipFill>
          <a:blip r:embed="rId15"/>
          <a:srcRect l="24456" t="11828" r="35821" b="25849"/>
          <a:stretch>
            <a:fillRect/>
          </a:stretch>
        </p:blipFill>
        <p:spPr>
          <a:xfrm>
            <a:off x="6845400" y="3890520"/>
            <a:ext cx="1981800" cy="2332080"/>
          </a:xfrm>
          <a:prstGeom prst="rect">
            <a:avLst/>
          </a:prstGeom>
          <a:noFill/>
          <a:ln w="0">
            <a:noFill/>
          </a:ln>
        </p:spPr>
      </p:pic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48" name="Рисунок 1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640" cy="68576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49" name="Рисунок 20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633240"/>
            <a:ext cx="9143640" cy="59382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50" name="Рисунок 34"/>
          <p:cNvPicPr/>
          <p:nvPr/>
        </p:nvPicPr>
        <p:blipFill>
          <a:blip r:embed="rId4"/>
          <a:srcRect r="92215"/>
          <a:stretch>
            <a:fillRect/>
          </a:stretch>
        </p:blipFill>
        <p:spPr>
          <a:xfrm rot="5400000">
            <a:off x="4278600" y="-3657600"/>
            <a:ext cx="586800" cy="91436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51" name="Рисунок 4"/>
          <p:cNvPicPr/>
          <p:nvPr/>
        </p:nvPicPr>
        <p:blipFill>
          <a:blip r:embed="rId5"/>
          <a:stretch>
            <a:fillRect/>
          </a:stretch>
        </p:blipFill>
        <p:spPr>
          <a:xfrm>
            <a:off x="0" y="629640"/>
            <a:ext cx="9143640" cy="4950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52" name="Рисунок 5" descr="101.png"/>
          <p:cNvPicPr/>
          <p:nvPr/>
        </p:nvPicPr>
        <p:blipFill>
          <a:blip r:embed="rId6"/>
          <a:stretch>
            <a:fillRect/>
          </a:stretch>
        </p:blipFill>
        <p:spPr>
          <a:xfrm>
            <a:off x="-35280" y="0"/>
            <a:ext cx="925200" cy="753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53" name="TextBox 6"/>
          <p:cNvSpPr/>
          <p:nvPr/>
        </p:nvSpPr>
        <p:spPr>
          <a:xfrm>
            <a:off x="723960" y="372240"/>
            <a:ext cx="1511640" cy="257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ru-RU" sz="1100" b="1" u="none" strike="noStrike">
                <a:solidFill>
                  <a:schemeClr val="lt1">
                    <a:lumMod val="85000"/>
                  </a:schemeClr>
                </a:solidFill>
                <a:uFillTx/>
                <a:latin typeface="Times New Roman"/>
              </a:rPr>
              <a:t>А.Е. КРИВЕНЦОВ</a:t>
            </a:r>
            <a:endParaRPr lang="ru-RU" sz="11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154" name="Рисунок 9"/>
          <p:cNvPicPr/>
          <p:nvPr/>
        </p:nvPicPr>
        <p:blipFill>
          <a:blip r:embed="rId7"/>
          <a:stretch>
            <a:fillRect/>
          </a:stretch>
        </p:blipFill>
        <p:spPr>
          <a:xfrm>
            <a:off x="8649360" y="100800"/>
            <a:ext cx="436680" cy="37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55" name="TextBox 17"/>
          <p:cNvSpPr/>
          <p:nvPr/>
        </p:nvSpPr>
        <p:spPr>
          <a:xfrm>
            <a:off x="723960" y="8280"/>
            <a:ext cx="47232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ru-RU" sz="1800" b="1" u="none" strike="noStrike">
                <a:solidFill>
                  <a:schemeClr val="lt1"/>
                </a:solidFill>
                <a:uFillTx/>
                <a:latin typeface="Times New Roman"/>
              </a:rPr>
              <a:t>©</a:t>
            </a:r>
            <a:endParaRPr lang="ru-RU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56" name="TextBox 35"/>
          <p:cNvSpPr/>
          <p:nvPr/>
        </p:nvSpPr>
        <p:spPr>
          <a:xfrm>
            <a:off x="0" y="116640"/>
            <a:ext cx="9143640" cy="333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1600" b="1" u="none" strike="noStrike">
                <a:solidFill>
                  <a:schemeClr val="lt1"/>
                </a:solidFill>
                <a:uFillTx/>
                <a:latin typeface="Times New Roman"/>
              </a:rPr>
              <a:t>УЧЕБНЫЕ СБОРЫ ПО ОСНОВАМ ВОЕННОЙ СЛУЖБЫ</a:t>
            </a:r>
            <a:endParaRPr lang="ru-RU" sz="16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157" name="Рисунок 70">
            <a:hlinkClick r:id="rId9" action="ppaction://hlinksldjump"/>
          </p:cNvPr>
          <p:cNvPicPr/>
          <p:nvPr/>
        </p:nvPicPr>
        <p:blipFill>
          <a:blip r:embed="rId8"/>
          <a:stretch>
            <a:fillRect/>
          </a:stretch>
        </p:blipFill>
        <p:spPr>
          <a:xfrm rot="17314800">
            <a:off x="8793360" y="6535080"/>
            <a:ext cx="405000" cy="323640"/>
          </a:xfrm>
          <a:prstGeom prst="rect">
            <a:avLst/>
          </a:prstGeom>
          <a:noFill/>
          <a:ln w="0">
            <a:noFill/>
          </a:ln>
          <a:effectLst>
            <a:outerShdw blurRad="50760" dist="75858" dir="2700000" algn="tl" rotWithShape="0">
              <a:srgbClr val="000000">
                <a:alpha val="70000"/>
              </a:srgbClr>
            </a:outerShdw>
          </a:effectLst>
        </p:spPr>
      </p:pic>
      <p:sp>
        <p:nvSpPr>
          <p:cNvPr id="158" name="TextBox 19"/>
          <p:cNvSpPr/>
          <p:nvPr/>
        </p:nvSpPr>
        <p:spPr>
          <a:xfrm>
            <a:off x="0" y="6156000"/>
            <a:ext cx="709200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1800" b="1" u="none" strike="noStrike">
                <a:solidFill>
                  <a:schemeClr val="dk1"/>
                </a:solidFill>
                <a:uFillTx/>
                <a:latin typeface="Times New Roman"/>
              </a:rPr>
              <a:t>ИЗГОТОВКА ДЛЯ СТРЕЛЬБЫ ИЗ РАЗЛИЧНЫХ ПОЛОЖЕНИЙ</a:t>
            </a:r>
            <a:endParaRPr lang="ru-RU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59" name="TextBox 21"/>
          <p:cNvSpPr/>
          <p:nvPr/>
        </p:nvSpPr>
        <p:spPr>
          <a:xfrm>
            <a:off x="-9720" y="6571800"/>
            <a:ext cx="1052640" cy="257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1100" b="1" u="none" strike="noStrike">
                <a:solidFill>
                  <a:schemeClr val="lt1"/>
                </a:solidFill>
                <a:uFillTx/>
                <a:latin typeface="Times New Roman"/>
              </a:rPr>
              <a:t>стр. 3 из 10</a:t>
            </a:r>
            <a:endParaRPr lang="ru-RU" sz="11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160" name="Рисунок 22"/>
          <p:cNvPicPr/>
          <p:nvPr/>
        </p:nvPicPr>
        <p:blipFill>
          <a:blip r:embed="rId10"/>
          <a:srcRect b="31808"/>
          <a:stretch>
            <a:fillRect/>
          </a:stretch>
        </p:blipFill>
        <p:spPr>
          <a:xfrm>
            <a:off x="781920" y="1496160"/>
            <a:ext cx="1989360" cy="18086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61" name="Рисунок 23"/>
          <p:cNvPicPr/>
          <p:nvPr/>
        </p:nvPicPr>
        <p:blipFill>
          <a:blip r:embed="rId11"/>
          <a:srcRect b="39964"/>
          <a:stretch>
            <a:fillRect/>
          </a:stretch>
        </p:blipFill>
        <p:spPr>
          <a:xfrm>
            <a:off x="3529800" y="1496160"/>
            <a:ext cx="2259360" cy="18086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62" name="Рисунок 11"/>
          <p:cNvPicPr/>
          <p:nvPr/>
        </p:nvPicPr>
        <p:blipFill>
          <a:blip r:embed="rId12"/>
          <a:srcRect b="40717"/>
          <a:stretch>
            <a:fillRect/>
          </a:stretch>
        </p:blipFill>
        <p:spPr>
          <a:xfrm>
            <a:off x="6300360" y="1496160"/>
            <a:ext cx="2259360" cy="17859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63" name="Рисунок 27"/>
          <p:cNvPicPr/>
          <p:nvPr/>
        </p:nvPicPr>
        <p:blipFill>
          <a:blip r:embed="rId13"/>
          <a:srcRect b="33192"/>
          <a:stretch>
            <a:fillRect/>
          </a:stretch>
        </p:blipFill>
        <p:spPr>
          <a:xfrm>
            <a:off x="251640" y="3704760"/>
            <a:ext cx="2283480" cy="20340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64" name="Рисунок 24"/>
          <p:cNvPicPr/>
          <p:nvPr/>
        </p:nvPicPr>
        <p:blipFill>
          <a:blip r:embed="rId14"/>
          <a:srcRect b="39740"/>
          <a:stretch>
            <a:fillRect/>
          </a:stretch>
        </p:blipFill>
        <p:spPr>
          <a:xfrm>
            <a:off x="2820600" y="3704760"/>
            <a:ext cx="2531520" cy="20340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65" name="Рисунок 26"/>
          <p:cNvPicPr/>
          <p:nvPr/>
        </p:nvPicPr>
        <p:blipFill>
          <a:blip r:embed="rId15"/>
          <a:srcRect b="22684"/>
          <a:stretch>
            <a:fillRect/>
          </a:stretch>
        </p:blipFill>
        <p:spPr>
          <a:xfrm>
            <a:off x="5505120" y="3714840"/>
            <a:ext cx="3490560" cy="2023920"/>
          </a:xfrm>
          <a:prstGeom prst="rect">
            <a:avLst/>
          </a:prstGeom>
          <a:noFill/>
          <a:ln w="0">
            <a:noFill/>
          </a:ln>
        </p:spPr>
      </p:pic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6" name="Рисунок 1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640" cy="68576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67" name="Рисунок 20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633240"/>
            <a:ext cx="9143640" cy="59382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68" name="Рисунок 34"/>
          <p:cNvPicPr/>
          <p:nvPr/>
        </p:nvPicPr>
        <p:blipFill>
          <a:blip r:embed="rId4"/>
          <a:srcRect r="92215"/>
          <a:stretch>
            <a:fillRect/>
          </a:stretch>
        </p:blipFill>
        <p:spPr>
          <a:xfrm rot="5400000">
            <a:off x="4278600" y="-3657600"/>
            <a:ext cx="586800" cy="91436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69" name="Рисунок 4"/>
          <p:cNvPicPr/>
          <p:nvPr/>
        </p:nvPicPr>
        <p:blipFill>
          <a:blip r:embed="rId5"/>
          <a:stretch>
            <a:fillRect/>
          </a:stretch>
        </p:blipFill>
        <p:spPr>
          <a:xfrm>
            <a:off x="0" y="629640"/>
            <a:ext cx="9143640" cy="4950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70" name="Рисунок 5" descr="101.png"/>
          <p:cNvPicPr/>
          <p:nvPr/>
        </p:nvPicPr>
        <p:blipFill>
          <a:blip r:embed="rId6"/>
          <a:stretch>
            <a:fillRect/>
          </a:stretch>
        </p:blipFill>
        <p:spPr>
          <a:xfrm>
            <a:off x="-35280" y="0"/>
            <a:ext cx="925200" cy="753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71" name="TextBox 6"/>
          <p:cNvSpPr/>
          <p:nvPr/>
        </p:nvSpPr>
        <p:spPr>
          <a:xfrm>
            <a:off x="723960" y="372240"/>
            <a:ext cx="1511640" cy="257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ru-RU" sz="1100" b="1" u="none" strike="noStrike">
                <a:solidFill>
                  <a:schemeClr val="lt1">
                    <a:lumMod val="85000"/>
                  </a:schemeClr>
                </a:solidFill>
                <a:uFillTx/>
                <a:latin typeface="Times New Roman"/>
              </a:rPr>
              <a:t>А.Е. КРИВЕНЦОВ</a:t>
            </a:r>
            <a:endParaRPr lang="ru-RU" sz="11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172" name="Рисунок 9"/>
          <p:cNvPicPr/>
          <p:nvPr/>
        </p:nvPicPr>
        <p:blipFill>
          <a:blip r:embed="rId7"/>
          <a:stretch>
            <a:fillRect/>
          </a:stretch>
        </p:blipFill>
        <p:spPr>
          <a:xfrm>
            <a:off x="8649360" y="100800"/>
            <a:ext cx="436680" cy="37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73" name="TextBox 17"/>
          <p:cNvSpPr/>
          <p:nvPr/>
        </p:nvSpPr>
        <p:spPr>
          <a:xfrm>
            <a:off x="723960" y="8280"/>
            <a:ext cx="47232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ru-RU" sz="1800" b="1" u="none" strike="noStrike">
                <a:solidFill>
                  <a:schemeClr val="lt1"/>
                </a:solidFill>
                <a:uFillTx/>
                <a:latin typeface="Times New Roman"/>
              </a:rPr>
              <a:t>©</a:t>
            </a:r>
            <a:endParaRPr lang="ru-RU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74" name="TextBox 35"/>
          <p:cNvSpPr/>
          <p:nvPr/>
        </p:nvSpPr>
        <p:spPr>
          <a:xfrm>
            <a:off x="0" y="116640"/>
            <a:ext cx="9143640" cy="333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1600" b="1" u="none" strike="noStrike">
                <a:solidFill>
                  <a:schemeClr val="lt1"/>
                </a:solidFill>
                <a:uFillTx/>
                <a:latin typeface="Times New Roman"/>
              </a:rPr>
              <a:t>УЧЕБНЫЕ СБОРЫ ПО ОСНОВАМ ВОЕННОЙ СЛУЖБЫ</a:t>
            </a:r>
            <a:endParaRPr lang="ru-RU" sz="16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175" name="Рисунок 70">
            <a:hlinkClick r:id="rId9" action="ppaction://hlinksldjump"/>
          </p:cNvPr>
          <p:cNvPicPr/>
          <p:nvPr/>
        </p:nvPicPr>
        <p:blipFill>
          <a:blip r:embed="rId8"/>
          <a:stretch>
            <a:fillRect/>
          </a:stretch>
        </p:blipFill>
        <p:spPr>
          <a:xfrm rot="17314800">
            <a:off x="8793360" y="6535080"/>
            <a:ext cx="405000" cy="323640"/>
          </a:xfrm>
          <a:prstGeom prst="rect">
            <a:avLst/>
          </a:prstGeom>
          <a:noFill/>
          <a:ln w="0">
            <a:noFill/>
          </a:ln>
          <a:effectLst>
            <a:outerShdw blurRad="50760" dist="75858" dir="2700000" algn="tl" rotWithShape="0">
              <a:srgbClr val="000000">
                <a:alpha val="70000"/>
              </a:srgbClr>
            </a:outerShdw>
          </a:effectLst>
        </p:spPr>
      </p:pic>
      <p:sp>
        <p:nvSpPr>
          <p:cNvPr id="176" name="TextBox 19"/>
          <p:cNvSpPr/>
          <p:nvPr/>
        </p:nvSpPr>
        <p:spPr>
          <a:xfrm>
            <a:off x="0" y="6156000"/>
            <a:ext cx="709200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1800" b="1" u="none" strike="noStrike">
                <a:solidFill>
                  <a:schemeClr val="dk1"/>
                </a:solidFill>
                <a:uFillTx/>
                <a:latin typeface="Times New Roman"/>
              </a:rPr>
              <a:t>ИЗГОТОВКА ДЛЯ СТРЕЛЬБЫ ИЗ РАЗЛИЧНЫХ ПОЛОЖЕНИЙ</a:t>
            </a:r>
            <a:endParaRPr lang="ru-RU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77" name="TextBox 21"/>
          <p:cNvSpPr/>
          <p:nvPr/>
        </p:nvSpPr>
        <p:spPr>
          <a:xfrm>
            <a:off x="-9720" y="6571800"/>
            <a:ext cx="1052640" cy="257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1100" b="1" u="none" strike="noStrike">
                <a:solidFill>
                  <a:schemeClr val="lt1"/>
                </a:solidFill>
                <a:uFillTx/>
                <a:latin typeface="Times New Roman"/>
              </a:rPr>
              <a:t>стр. 3 из 10</a:t>
            </a:r>
            <a:endParaRPr lang="ru-RU" sz="11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178" name="Рисунок 36"/>
          <p:cNvPicPr/>
          <p:nvPr/>
        </p:nvPicPr>
        <p:blipFill>
          <a:blip r:embed="rId10"/>
          <a:srcRect b="33474"/>
          <a:stretch>
            <a:fillRect/>
          </a:stretch>
        </p:blipFill>
        <p:spPr>
          <a:xfrm>
            <a:off x="350640" y="1680840"/>
            <a:ext cx="3647520" cy="18198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79" name="Рисунок 25"/>
          <p:cNvPicPr/>
          <p:nvPr/>
        </p:nvPicPr>
        <p:blipFill>
          <a:blip r:embed="rId11"/>
          <a:srcRect b="33123"/>
          <a:stretch>
            <a:fillRect/>
          </a:stretch>
        </p:blipFill>
        <p:spPr>
          <a:xfrm>
            <a:off x="5001120" y="1671120"/>
            <a:ext cx="3647520" cy="18295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80" name="Рисунок 28"/>
          <p:cNvPicPr/>
          <p:nvPr/>
        </p:nvPicPr>
        <p:blipFill>
          <a:blip r:embed="rId12"/>
          <a:srcRect b="35639"/>
          <a:stretch>
            <a:fillRect/>
          </a:stretch>
        </p:blipFill>
        <p:spPr>
          <a:xfrm>
            <a:off x="350640" y="3768840"/>
            <a:ext cx="3770640" cy="18198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81" name="Рисунок 12"/>
          <p:cNvPicPr/>
          <p:nvPr/>
        </p:nvPicPr>
        <p:blipFill>
          <a:blip r:embed="rId13"/>
          <a:srcRect b="32789"/>
          <a:stretch>
            <a:fillRect/>
          </a:stretch>
        </p:blipFill>
        <p:spPr>
          <a:xfrm>
            <a:off x="5001120" y="3750480"/>
            <a:ext cx="3647520" cy="1838520"/>
          </a:xfrm>
          <a:prstGeom prst="rect">
            <a:avLst/>
          </a:prstGeom>
          <a:noFill/>
          <a:ln w="0">
            <a:noFill/>
          </a:ln>
        </p:spPr>
      </p:pic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82" name="Рисунок 1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640" cy="68576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83" name="Рисунок 23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633240"/>
            <a:ext cx="9143640" cy="59382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84" name="Рисунок 34"/>
          <p:cNvPicPr/>
          <p:nvPr/>
        </p:nvPicPr>
        <p:blipFill>
          <a:blip r:embed="rId4"/>
          <a:srcRect r="92215"/>
          <a:stretch>
            <a:fillRect/>
          </a:stretch>
        </p:blipFill>
        <p:spPr>
          <a:xfrm rot="5400000">
            <a:off x="4278600" y="-3657600"/>
            <a:ext cx="586800" cy="91436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85" name="Рисунок 4"/>
          <p:cNvPicPr/>
          <p:nvPr/>
        </p:nvPicPr>
        <p:blipFill>
          <a:blip r:embed="rId5"/>
          <a:stretch>
            <a:fillRect/>
          </a:stretch>
        </p:blipFill>
        <p:spPr>
          <a:xfrm>
            <a:off x="0" y="629640"/>
            <a:ext cx="9143640" cy="4950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86" name="Рисунок 5" descr="101.png"/>
          <p:cNvPicPr/>
          <p:nvPr/>
        </p:nvPicPr>
        <p:blipFill>
          <a:blip r:embed="rId6"/>
          <a:stretch>
            <a:fillRect/>
          </a:stretch>
        </p:blipFill>
        <p:spPr>
          <a:xfrm>
            <a:off x="-35280" y="0"/>
            <a:ext cx="925200" cy="753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87" name="TextBox 6"/>
          <p:cNvSpPr/>
          <p:nvPr/>
        </p:nvSpPr>
        <p:spPr>
          <a:xfrm>
            <a:off x="723960" y="372240"/>
            <a:ext cx="1511640" cy="257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ru-RU" sz="1100" b="1" u="none" strike="noStrike">
                <a:solidFill>
                  <a:schemeClr val="lt1">
                    <a:lumMod val="85000"/>
                  </a:schemeClr>
                </a:solidFill>
                <a:uFillTx/>
                <a:latin typeface="Times New Roman"/>
              </a:rPr>
              <a:t>А.Е. КРИВЕНЦОВ</a:t>
            </a:r>
            <a:endParaRPr lang="ru-RU" sz="11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188" name="Рисунок 9"/>
          <p:cNvPicPr/>
          <p:nvPr/>
        </p:nvPicPr>
        <p:blipFill>
          <a:blip r:embed="rId7"/>
          <a:stretch>
            <a:fillRect/>
          </a:stretch>
        </p:blipFill>
        <p:spPr>
          <a:xfrm>
            <a:off x="8649360" y="100800"/>
            <a:ext cx="436680" cy="37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89" name="TextBox 17"/>
          <p:cNvSpPr/>
          <p:nvPr/>
        </p:nvSpPr>
        <p:spPr>
          <a:xfrm>
            <a:off x="723960" y="8280"/>
            <a:ext cx="47232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ru-RU" sz="1800" b="1" u="none" strike="noStrike">
                <a:solidFill>
                  <a:schemeClr val="lt1"/>
                </a:solidFill>
                <a:uFillTx/>
                <a:latin typeface="Times New Roman"/>
              </a:rPr>
              <a:t>©</a:t>
            </a:r>
            <a:endParaRPr lang="ru-RU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190" name="Рисунок 70">
            <a:hlinkClick r:id="rId9" action="ppaction://hlinksldjump"/>
          </p:cNvPr>
          <p:cNvPicPr/>
          <p:nvPr/>
        </p:nvPicPr>
        <p:blipFill>
          <a:blip r:embed="rId8"/>
          <a:stretch>
            <a:fillRect/>
          </a:stretch>
        </p:blipFill>
        <p:spPr>
          <a:xfrm rot="17314800">
            <a:off x="8793360" y="6535080"/>
            <a:ext cx="405000" cy="323640"/>
          </a:xfrm>
          <a:prstGeom prst="rect">
            <a:avLst/>
          </a:prstGeom>
          <a:noFill/>
          <a:ln w="0">
            <a:noFill/>
          </a:ln>
          <a:effectLst>
            <a:outerShdw blurRad="50760" dist="75858" dir="2700000" algn="tl" rotWithShape="0">
              <a:srgbClr val="000000">
                <a:alpha val="70000"/>
              </a:srgbClr>
            </a:outerShdw>
          </a:effectLst>
        </p:spPr>
      </p:pic>
      <p:sp>
        <p:nvSpPr>
          <p:cNvPr id="191" name="TextBox 19"/>
          <p:cNvSpPr/>
          <p:nvPr/>
        </p:nvSpPr>
        <p:spPr>
          <a:xfrm>
            <a:off x="0" y="6165360"/>
            <a:ext cx="521964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1800" b="1" u="none" strike="noStrike">
                <a:solidFill>
                  <a:schemeClr val="dk1"/>
                </a:solidFill>
                <a:uFillTx/>
                <a:latin typeface="Times New Roman"/>
              </a:rPr>
              <a:t>ОКАЗАНИЕ ПЕРВОЙ ПОМОЩИ РАНЕНОМУ</a:t>
            </a:r>
            <a:endParaRPr lang="ru-RU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92" name="TextBox 21"/>
          <p:cNvSpPr/>
          <p:nvPr/>
        </p:nvSpPr>
        <p:spPr>
          <a:xfrm>
            <a:off x="-9720" y="6571800"/>
            <a:ext cx="1052640" cy="257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1100" b="1" u="none" strike="noStrike">
                <a:solidFill>
                  <a:schemeClr val="lt1"/>
                </a:solidFill>
                <a:uFillTx/>
                <a:latin typeface="Times New Roman"/>
              </a:rPr>
              <a:t>стр. 3 из 10</a:t>
            </a:r>
            <a:endParaRPr lang="ru-RU" sz="11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93" name="TextBox 22"/>
          <p:cNvSpPr/>
          <p:nvPr/>
        </p:nvSpPr>
        <p:spPr>
          <a:xfrm>
            <a:off x="0" y="116640"/>
            <a:ext cx="9143640" cy="333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1600" b="1" u="none" strike="noStrike">
                <a:solidFill>
                  <a:schemeClr val="lt1"/>
                </a:solidFill>
                <a:uFillTx/>
                <a:latin typeface="Times New Roman"/>
              </a:rPr>
              <a:t>УЧЕБНЫЕ СБОРЫ ПО ОСНОВАМ ВОЕННОЙ СЛУЖБЫ</a:t>
            </a:r>
            <a:endParaRPr lang="ru-RU" sz="16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194" name="Рисунок 12"/>
          <p:cNvPicPr/>
          <p:nvPr/>
        </p:nvPicPr>
        <p:blipFill>
          <a:blip r:embed="rId10"/>
          <a:srcRect b="20136"/>
          <a:stretch>
            <a:fillRect/>
          </a:stretch>
        </p:blipFill>
        <p:spPr>
          <a:xfrm>
            <a:off x="750600" y="1338480"/>
            <a:ext cx="2571480" cy="27381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95" name="Рисунок 27"/>
          <p:cNvPicPr/>
          <p:nvPr/>
        </p:nvPicPr>
        <p:blipFill>
          <a:blip r:embed="rId11"/>
          <a:stretch>
            <a:fillRect/>
          </a:stretch>
        </p:blipFill>
        <p:spPr>
          <a:xfrm>
            <a:off x="3852000" y="1321920"/>
            <a:ext cx="2066040" cy="27547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96" name="Рисунок 30"/>
          <p:cNvPicPr/>
          <p:nvPr/>
        </p:nvPicPr>
        <p:blipFill>
          <a:blip r:embed="rId12"/>
          <a:stretch>
            <a:fillRect/>
          </a:stretch>
        </p:blipFill>
        <p:spPr>
          <a:xfrm>
            <a:off x="6300360" y="1338480"/>
            <a:ext cx="2066040" cy="2754720"/>
          </a:xfrm>
          <a:prstGeom prst="rect">
            <a:avLst/>
          </a:prstGeom>
          <a:noFill/>
          <a:ln w="0">
            <a:noFill/>
          </a:ln>
        </p:spPr>
      </p:pic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97" name="Рисунок 1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640" cy="68576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98" name="Рисунок 23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633240"/>
            <a:ext cx="9143640" cy="59382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99" name="Рисунок 34"/>
          <p:cNvPicPr/>
          <p:nvPr/>
        </p:nvPicPr>
        <p:blipFill>
          <a:blip r:embed="rId4"/>
          <a:srcRect r="92215"/>
          <a:stretch>
            <a:fillRect/>
          </a:stretch>
        </p:blipFill>
        <p:spPr>
          <a:xfrm rot="5400000">
            <a:off x="4278600" y="-3657600"/>
            <a:ext cx="586800" cy="91436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00" name="Рисунок 4"/>
          <p:cNvPicPr/>
          <p:nvPr/>
        </p:nvPicPr>
        <p:blipFill>
          <a:blip r:embed="rId5"/>
          <a:stretch>
            <a:fillRect/>
          </a:stretch>
        </p:blipFill>
        <p:spPr>
          <a:xfrm>
            <a:off x="0" y="629640"/>
            <a:ext cx="9143640" cy="4950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01" name="Рисунок 5" descr="101.png"/>
          <p:cNvPicPr/>
          <p:nvPr/>
        </p:nvPicPr>
        <p:blipFill>
          <a:blip r:embed="rId6"/>
          <a:stretch>
            <a:fillRect/>
          </a:stretch>
        </p:blipFill>
        <p:spPr>
          <a:xfrm>
            <a:off x="-35280" y="0"/>
            <a:ext cx="925200" cy="753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2" name="TextBox 6"/>
          <p:cNvSpPr/>
          <p:nvPr/>
        </p:nvSpPr>
        <p:spPr>
          <a:xfrm>
            <a:off x="723960" y="372240"/>
            <a:ext cx="1511640" cy="257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ru-RU" sz="1100" b="1" u="none" strike="noStrike">
                <a:solidFill>
                  <a:schemeClr val="lt1">
                    <a:lumMod val="85000"/>
                  </a:schemeClr>
                </a:solidFill>
                <a:uFillTx/>
                <a:latin typeface="Times New Roman"/>
              </a:rPr>
              <a:t>А.Е. КРИВЕНЦОВ</a:t>
            </a:r>
            <a:endParaRPr lang="ru-RU" sz="11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03" name="Рисунок 9"/>
          <p:cNvPicPr/>
          <p:nvPr/>
        </p:nvPicPr>
        <p:blipFill>
          <a:blip r:embed="rId7"/>
          <a:stretch>
            <a:fillRect/>
          </a:stretch>
        </p:blipFill>
        <p:spPr>
          <a:xfrm>
            <a:off x="8649360" y="100800"/>
            <a:ext cx="436680" cy="37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4" name="TextBox 17"/>
          <p:cNvSpPr/>
          <p:nvPr/>
        </p:nvSpPr>
        <p:spPr>
          <a:xfrm>
            <a:off x="723960" y="8280"/>
            <a:ext cx="47232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ru-RU" sz="1800" b="1" u="none" strike="noStrike">
                <a:solidFill>
                  <a:schemeClr val="lt1"/>
                </a:solidFill>
                <a:uFillTx/>
                <a:latin typeface="Times New Roman"/>
              </a:rPr>
              <a:t>©</a:t>
            </a:r>
            <a:endParaRPr lang="ru-RU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05" name="Рисунок 70">
            <a:hlinkClick r:id="rId9" action="ppaction://hlinksldjump"/>
          </p:cNvPr>
          <p:cNvPicPr/>
          <p:nvPr/>
        </p:nvPicPr>
        <p:blipFill>
          <a:blip r:embed="rId8"/>
          <a:stretch>
            <a:fillRect/>
          </a:stretch>
        </p:blipFill>
        <p:spPr>
          <a:xfrm rot="17314800">
            <a:off x="8793360" y="6535080"/>
            <a:ext cx="405000" cy="323640"/>
          </a:xfrm>
          <a:prstGeom prst="rect">
            <a:avLst/>
          </a:prstGeom>
          <a:noFill/>
          <a:ln w="0">
            <a:noFill/>
          </a:ln>
          <a:effectLst>
            <a:outerShdw blurRad="50760" dist="75858" dir="2700000" algn="tl" rotWithShape="0">
              <a:srgbClr val="000000">
                <a:alpha val="70000"/>
              </a:srgbClr>
            </a:outerShdw>
          </a:effectLst>
        </p:spPr>
      </p:pic>
      <p:sp>
        <p:nvSpPr>
          <p:cNvPr id="206" name="TextBox 19"/>
          <p:cNvSpPr/>
          <p:nvPr/>
        </p:nvSpPr>
        <p:spPr>
          <a:xfrm>
            <a:off x="0" y="6165360"/>
            <a:ext cx="521964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1800" b="1" u="none" strike="noStrike">
                <a:solidFill>
                  <a:schemeClr val="dk1"/>
                </a:solidFill>
                <a:uFillTx/>
                <a:latin typeface="Times New Roman"/>
              </a:rPr>
              <a:t>ОКАЗАНИЕ ПЕРВОЙ ПОМОЩИ РАНЕНОМУ</a:t>
            </a:r>
            <a:endParaRPr lang="ru-RU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207" name="TextBox 21"/>
          <p:cNvSpPr/>
          <p:nvPr/>
        </p:nvSpPr>
        <p:spPr>
          <a:xfrm>
            <a:off x="-9720" y="6571800"/>
            <a:ext cx="1052640" cy="257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1100" b="1" u="none" strike="noStrike">
                <a:solidFill>
                  <a:schemeClr val="lt1"/>
                </a:solidFill>
                <a:uFillTx/>
                <a:latin typeface="Times New Roman"/>
              </a:rPr>
              <a:t>стр. 3 из 10</a:t>
            </a:r>
            <a:endParaRPr lang="ru-RU" sz="11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208" name="TextBox 22"/>
          <p:cNvSpPr/>
          <p:nvPr/>
        </p:nvSpPr>
        <p:spPr>
          <a:xfrm>
            <a:off x="0" y="116640"/>
            <a:ext cx="9143640" cy="333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1600" b="1" u="none" strike="noStrike">
                <a:solidFill>
                  <a:schemeClr val="lt1"/>
                </a:solidFill>
                <a:uFillTx/>
                <a:latin typeface="Times New Roman"/>
              </a:rPr>
              <a:t>УЧЕБНЫЕ СБОРЫ ПО ОСНОВАМ ВОЕННОЙ СЛУЖБЫ</a:t>
            </a:r>
            <a:endParaRPr lang="ru-RU" sz="16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09" name="Рисунок 33"/>
          <p:cNvPicPr/>
          <p:nvPr/>
        </p:nvPicPr>
        <p:blipFill>
          <a:blip r:embed="rId10"/>
          <a:stretch>
            <a:fillRect/>
          </a:stretch>
        </p:blipFill>
        <p:spPr>
          <a:xfrm>
            <a:off x="323640" y="1405440"/>
            <a:ext cx="2646360" cy="19846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10" name="Рисунок 3"/>
          <p:cNvPicPr/>
          <p:nvPr/>
        </p:nvPicPr>
        <p:blipFill>
          <a:blip r:embed="rId11"/>
          <a:stretch>
            <a:fillRect/>
          </a:stretch>
        </p:blipFill>
        <p:spPr>
          <a:xfrm>
            <a:off x="3204000" y="1405440"/>
            <a:ext cx="2698560" cy="20239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11" name="Рисунок 11"/>
          <p:cNvPicPr/>
          <p:nvPr/>
        </p:nvPicPr>
        <p:blipFill>
          <a:blip r:embed="rId12"/>
          <a:stretch>
            <a:fillRect/>
          </a:stretch>
        </p:blipFill>
        <p:spPr>
          <a:xfrm>
            <a:off x="97920" y="3861000"/>
            <a:ext cx="2999520" cy="22496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12" name="Рисунок 25"/>
          <p:cNvPicPr/>
          <p:nvPr/>
        </p:nvPicPr>
        <p:blipFill>
          <a:blip r:embed="rId13"/>
          <a:srcRect r="12080"/>
          <a:stretch>
            <a:fillRect/>
          </a:stretch>
        </p:blipFill>
        <p:spPr>
          <a:xfrm>
            <a:off x="3463560" y="3857760"/>
            <a:ext cx="2620440" cy="22352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13" name="Рисунок 28"/>
          <p:cNvPicPr/>
          <p:nvPr/>
        </p:nvPicPr>
        <p:blipFill>
          <a:blip r:embed="rId14"/>
          <a:srcRect l="12644"/>
          <a:stretch>
            <a:fillRect/>
          </a:stretch>
        </p:blipFill>
        <p:spPr>
          <a:xfrm>
            <a:off x="6415920" y="3856680"/>
            <a:ext cx="2620440" cy="22496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14" name="Рисунок 31"/>
          <p:cNvPicPr/>
          <p:nvPr/>
        </p:nvPicPr>
        <p:blipFill>
          <a:blip r:embed="rId15"/>
          <a:stretch>
            <a:fillRect/>
          </a:stretch>
        </p:blipFill>
        <p:spPr>
          <a:xfrm>
            <a:off x="6228360" y="1393200"/>
            <a:ext cx="2662560" cy="1996920"/>
          </a:xfrm>
          <a:prstGeom prst="rect">
            <a:avLst/>
          </a:prstGeom>
          <a:noFill/>
          <a:ln w="0">
            <a:noFill/>
          </a:ln>
        </p:spPr>
      </p:pic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10.0.14393.0"/>
  <p:tag name="AS_RELEASE_DATE" val="2019.12.14"/>
  <p:tag name="AS_TITLE" val="Aspose.Slides for .NET 4.0 Client Profile"/>
  <p:tag name="AS_VERSION" val="19.12"/>
</p:tagLst>
</file>

<file path=ppt/theme/theme1.xml><?xml version="1.0" encoding="utf-8"?>
<a:theme xmlns:r="http://schemas.openxmlformats.org/officeDocument/2006/relationships"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Arial"/>
        <a:cs typeface="Arial"/>
      </a:majorFont>
      <a:minorFont>
        <a:latin typeface="Calibri"/>
        <a:ea typeface="Arial"/>
        <a:cs typeface="Arial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10.xml><?xml version="1.0" encoding="utf-8"?>
<a:theme xmlns:r="http://schemas.openxmlformats.org/officeDocument/2006/relationships"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Arial"/>
        <a:cs typeface="Arial"/>
      </a:majorFont>
      <a:minorFont>
        <a:latin typeface="Calibri"/>
        <a:ea typeface="Arial"/>
        <a:cs typeface="Arial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11.xml><?xml version="1.0" encoding="utf-8"?>
<a:theme xmlns:r="http://schemas.openxmlformats.org/officeDocument/2006/relationships"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Arial"/>
        <a:cs typeface="Arial"/>
      </a:majorFont>
      <a:minorFont>
        <a:latin typeface="Calibri"/>
        <a:ea typeface="Arial"/>
        <a:cs typeface="Arial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r="http://schemas.openxmlformats.org/officeDocument/2006/relationships"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Arial"/>
        <a:cs typeface="Arial"/>
      </a:majorFont>
      <a:minorFont>
        <a:latin typeface="Calibri"/>
        <a:ea typeface="Arial"/>
        <a:cs typeface="Arial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r="http://schemas.openxmlformats.org/officeDocument/2006/relationships"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Arial"/>
        <a:cs typeface="Arial"/>
      </a:majorFont>
      <a:minorFont>
        <a:latin typeface="Calibri"/>
        <a:ea typeface="Arial"/>
        <a:cs typeface="Arial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r="http://schemas.openxmlformats.org/officeDocument/2006/relationships"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Arial"/>
        <a:cs typeface="Arial"/>
      </a:majorFont>
      <a:minorFont>
        <a:latin typeface="Calibri"/>
        <a:ea typeface="Arial"/>
        <a:cs typeface="Arial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5.xml><?xml version="1.0" encoding="utf-8"?>
<a:theme xmlns:r="http://schemas.openxmlformats.org/officeDocument/2006/relationships"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Arial"/>
        <a:cs typeface="Arial"/>
      </a:majorFont>
      <a:minorFont>
        <a:latin typeface="Calibri"/>
        <a:ea typeface="Arial"/>
        <a:cs typeface="Arial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6.xml><?xml version="1.0" encoding="utf-8"?>
<a:theme xmlns:r="http://schemas.openxmlformats.org/officeDocument/2006/relationships"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Arial"/>
        <a:cs typeface="Arial"/>
      </a:majorFont>
      <a:minorFont>
        <a:latin typeface="Calibri"/>
        <a:ea typeface="Arial"/>
        <a:cs typeface="Arial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7.xml><?xml version="1.0" encoding="utf-8"?>
<a:theme xmlns:r="http://schemas.openxmlformats.org/officeDocument/2006/relationships"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Arial"/>
        <a:cs typeface="Arial"/>
      </a:majorFont>
      <a:minorFont>
        <a:latin typeface="Calibri"/>
        <a:ea typeface="Arial"/>
        <a:cs typeface="Arial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8.xml><?xml version="1.0" encoding="utf-8"?>
<a:theme xmlns:r="http://schemas.openxmlformats.org/officeDocument/2006/relationships"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Arial"/>
        <a:cs typeface="Arial"/>
      </a:majorFont>
      <a:minorFont>
        <a:latin typeface="Calibri"/>
        <a:ea typeface="Arial"/>
        <a:cs typeface="Arial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9.xml><?xml version="1.0" encoding="utf-8"?>
<a:theme xmlns:r="http://schemas.openxmlformats.org/officeDocument/2006/relationships"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Arial"/>
        <a:cs typeface="Arial"/>
      </a:majorFont>
      <a:minorFont>
        <a:latin typeface="Calibri"/>
        <a:ea typeface="Arial"/>
        <a:cs typeface="Arial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aragraphs>120</Paragraphs>
  <Slides>23</Slides>
  <Notes>0</Notes>
  <TotalTime>787</TotalTime>
  <HiddenSlides>0</HiddenSlides>
  <MMClips>0</MMClips>
  <ScaleCrop>0</ScaleCrop>
  <HeadingPairs>
    <vt:vector baseType="variant" size="6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baseType="lpstr" size="29">
      <vt:lpstr>Arial</vt:lpstr>
      <vt:lpstr>Calibri</vt:lpstr>
      <vt:lpstr>Times New Roman</vt:lpstr>
      <vt:lpstr>Wingdings</vt:lpstr>
      <vt:lpstr>Symbol</vt:lpstr>
      <vt:lpstr>Тема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19.1200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Презентация PowerPoint</dc:title>
  <dc:creator>user</dc:creator>
  <cp:revision>86</cp:revision>
  <dcterms:created xsi:type="dcterms:W3CDTF">2018-07-04T13:59:39Z</dcterms:created>
  <dcterms:modified xsi:type="dcterms:W3CDTF">2026-07-03T07:21:10Z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PresentationFormat">
    <vt:lpwstr>Экран (4:3)</vt:lpwstr>
  </property>
  <property fmtid="{D5CDD505-2E9C-101B-9397-08002B2CF9AE}" pid="3" name="Slides">
    <vt:i4>22</vt:i4>
  </property>
</Properties>
</file>